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8" r:id="rId5"/>
    <p:sldId id="285" r:id="rId6"/>
    <p:sldId id="261" r:id="rId7"/>
    <p:sldId id="265" r:id="rId8"/>
    <p:sldId id="260" r:id="rId9"/>
    <p:sldId id="266" r:id="rId10"/>
    <p:sldId id="279" r:id="rId11"/>
    <p:sldId id="282" r:id="rId12"/>
    <p:sldId id="283" r:id="rId13"/>
    <p:sldId id="263" r:id="rId14"/>
    <p:sldId id="280" r:id="rId15"/>
    <p:sldId id="281" r:id="rId16"/>
    <p:sldId id="270" r:id="rId17"/>
    <p:sldId id="277" r:id="rId18"/>
    <p:sldId id="276" r:id="rId19"/>
    <p:sldId id="278" r:id="rId20"/>
    <p:sldId id="284" r:id="rId21"/>
    <p:sldId id="262" r:id="rId22"/>
  </p:sldIdLst>
  <p:sldSz cx="9144000" cy="5143500" type="screen16x9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70EC6-3972-47C4-84A2-C397E61BF561}" v="213" dt="2019-10-16T22:49:49.930"/>
    <p1510:client id="{CE7B1E9A-1543-476B-949B-A8F8698998F5}" v="333" dt="2019-10-15T04:57:15.807"/>
    <p1510:client id="{D620B936-7862-44EA-856B-91CFA485D389}" v="603" dt="2019-10-14T04:44:08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n Lehmann" userId="S::z3527044@ad.unsw.edu.au::c31f225d-c5d3-417f-9830-3e07582b2afd" providerId="AD" clId="Web-{19070EC6-3972-47C4-84A2-C397E61BF561}"/>
    <pc:docChg chg="addSld modSld sldOrd">
      <pc:chgData name="Shaun Lehmann" userId="S::z3527044@ad.unsw.edu.au::c31f225d-c5d3-417f-9830-3e07582b2afd" providerId="AD" clId="Web-{19070EC6-3972-47C4-84A2-C397E61BF561}" dt="2019-10-16T22:49:47.571" v="205" actId="20577"/>
      <pc:docMkLst>
        <pc:docMk/>
      </pc:docMkLst>
      <pc:sldChg chg="modSp">
        <pc:chgData name="Shaun Lehmann" userId="S::z3527044@ad.unsw.edu.au::c31f225d-c5d3-417f-9830-3e07582b2afd" providerId="AD" clId="Web-{19070EC6-3972-47C4-84A2-C397E61BF561}" dt="2019-10-16T22:49:30.415" v="201" actId="20577"/>
        <pc:sldMkLst>
          <pc:docMk/>
          <pc:sldMk cId="0" sldId="258"/>
        </pc:sldMkLst>
        <pc:spChg chg="mod">
          <ac:chgData name="Shaun Lehmann" userId="S::z3527044@ad.unsw.edu.au::c31f225d-c5d3-417f-9830-3e07582b2afd" providerId="AD" clId="Web-{19070EC6-3972-47C4-84A2-C397E61BF561}" dt="2019-10-16T22:49:30.415" v="201" actId="20577"/>
          <ac:spMkLst>
            <pc:docMk/>
            <pc:sldMk cId="0" sldId="258"/>
            <ac:spMk id="3" creationId="{E04768CB-762A-4F88-BB3D-F08A86C8A3BC}"/>
          </ac:spMkLst>
        </pc:spChg>
      </pc:sldChg>
      <pc:sldChg chg="modSp">
        <pc:chgData name="Shaun Lehmann" userId="S::z3527044@ad.unsw.edu.au::c31f225d-c5d3-417f-9830-3e07582b2afd" providerId="AD" clId="Web-{19070EC6-3972-47C4-84A2-C397E61BF561}" dt="2019-10-16T22:49:47.571" v="205" actId="20577"/>
        <pc:sldMkLst>
          <pc:docMk/>
          <pc:sldMk cId="0" sldId="260"/>
        </pc:sldMkLst>
        <pc:spChg chg="mod">
          <ac:chgData name="Shaun Lehmann" userId="S::z3527044@ad.unsw.edu.au::c31f225d-c5d3-417f-9830-3e07582b2afd" providerId="AD" clId="Web-{19070EC6-3972-47C4-84A2-C397E61BF561}" dt="2019-10-16T22:49:47.571" v="205" actId="20577"/>
          <ac:spMkLst>
            <pc:docMk/>
            <pc:sldMk cId="0" sldId="260"/>
            <ac:spMk id="4" creationId="{64AD767D-90BF-4D27-B6F5-997AD2B4604B}"/>
          </ac:spMkLst>
        </pc:spChg>
      </pc:sldChg>
      <pc:sldChg chg="modSp">
        <pc:chgData name="Shaun Lehmann" userId="S::z3527044@ad.unsw.edu.au::c31f225d-c5d3-417f-9830-3e07582b2afd" providerId="AD" clId="Web-{19070EC6-3972-47C4-84A2-C397E61BF561}" dt="2019-10-16T22:47:44.539" v="173" actId="20577"/>
        <pc:sldMkLst>
          <pc:docMk/>
          <pc:sldMk cId="604062587" sldId="261"/>
        </pc:sldMkLst>
        <pc:spChg chg="mod">
          <ac:chgData name="Shaun Lehmann" userId="S::z3527044@ad.unsw.edu.au::c31f225d-c5d3-417f-9830-3e07582b2afd" providerId="AD" clId="Web-{19070EC6-3972-47C4-84A2-C397E61BF561}" dt="2019-10-16T22:47:44.539" v="173" actId="20577"/>
          <ac:spMkLst>
            <pc:docMk/>
            <pc:sldMk cId="604062587" sldId="261"/>
            <ac:spMk id="2" creationId="{796C8692-E0B5-4484-A740-2048C4A9B7B3}"/>
          </ac:spMkLst>
        </pc:spChg>
      </pc:sldChg>
      <pc:sldChg chg="modSp add ord">
        <pc:chgData name="Shaun Lehmann" userId="S::z3527044@ad.unsw.edu.au::c31f225d-c5d3-417f-9830-3e07582b2afd" providerId="AD" clId="Web-{19070EC6-3972-47C4-84A2-C397E61BF561}" dt="2019-10-16T22:48:19.945" v="197" actId="20577"/>
        <pc:sldMkLst>
          <pc:docMk/>
          <pc:sldMk cId="1529788209" sldId="285"/>
        </pc:sldMkLst>
        <pc:spChg chg="mod">
          <ac:chgData name="Shaun Lehmann" userId="S::z3527044@ad.unsw.edu.au::c31f225d-c5d3-417f-9830-3e07582b2afd" providerId="AD" clId="Web-{19070EC6-3972-47C4-84A2-C397E61BF561}" dt="2019-10-16T22:48:19.945" v="197" actId="20577"/>
          <ac:spMkLst>
            <pc:docMk/>
            <pc:sldMk cId="1529788209" sldId="285"/>
            <ac:spMk id="2" creationId="{00588599-48F7-4371-B972-5D3A952AA82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505C5-0134-4E1F-B5D0-9444D6D3AA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69D6AEFB-957B-429D-85D9-DD9CA377516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>
              <a:latin typeface="+mj-lt"/>
              <a:ea typeface="ヒラギノ角ゴ Pro W3"/>
              <a:cs typeface="ヒラギノ角ゴ Pro W3"/>
            </a:rPr>
            <a:t>Free external Moodle plug-in</a:t>
          </a:r>
          <a:endParaRPr lang="en-AU" sz="1400">
            <a:latin typeface="+mj-lt"/>
          </a:endParaRPr>
        </a:p>
      </dgm:t>
    </dgm:pt>
    <dgm:pt modelId="{C5D3CCFD-309F-4A6A-9ABB-FAEE6F184065}" type="parTrans" cxnId="{C14DD09B-34DC-4E75-B5D4-90EB034F511A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905E8A34-CCC6-4FB7-8737-3FC81F3A11F8}" type="sibTrans" cxnId="{C14DD09B-34DC-4E75-B5D4-90EB034F511A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616AFB9E-E16E-49D6-BD5A-FA3C61297C89}">
      <dgm:prSet custT="1"/>
      <dgm:spPr/>
      <dgm:t>
        <a:bodyPr/>
        <a:lstStyle/>
        <a:p>
          <a:r>
            <a:rPr lang="en-US" altLang="en-US" sz="1400">
              <a:latin typeface="+mj-lt"/>
              <a:ea typeface="ヒラギノ角ゴ Pro W3"/>
              <a:cs typeface="ヒラギノ角ゴ Pro W3"/>
            </a:rPr>
            <a:t>Available in every UNSW Moodle site</a:t>
          </a:r>
        </a:p>
      </dgm:t>
    </dgm:pt>
    <dgm:pt modelId="{B610226E-36E9-40EC-A167-9C5E69441086}" type="parTrans" cxnId="{230D6FDA-7155-4B89-86D9-0AF3584DE91C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BEB6E4C2-5A6A-4E30-9498-298181550025}" type="sibTrans" cxnId="{230D6FDA-7155-4B89-86D9-0AF3584DE91C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E6BC7864-64EC-4B58-B119-DCBC14B700CF}">
      <dgm:prSet custT="1"/>
      <dgm:spPr/>
      <dgm:t>
        <a:bodyPr/>
        <a:lstStyle/>
        <a:p>
          <a:r>
            <a:rPr lang="en-US" altLang="en-US" sz="1400">
              <a:latin typeface="+mj-lt"/>
              <a:ea typeface="ヒラギノ角ゴ Pro W3"/>
              <a:cs typeface="ヒラギノ角ゴ Pro W3"/>
            </a:rPr>
            <a:t>Syntax of the mathematical model (script) </a:t>
          </a:r>
          <a:r>
            <a:rPr lang="en-US" altLang="en-US" sz="1400">
              <a:latin typeface="+mj-lt"/>
              <a:ea typeface="ヒラギノ角ゴ Pro W3"/>
              <a:cs typeface="ヒラギノ角ゴ Pro W3"/>
              <a:sym typeface="Wingdings" panose="05000000000000000000" pitchFamily="2" charset="2"/>
            </a:rPr>
            <a:t></a:t>
          </a:r>
          <a:r>
            <a:rPr lang="en-US" altLang="en-US" sz="1400">
              <a:latin typeface="+mj-lt"/>
              <a:ea typeface="ヒラギノ角ゴ Pro W3"/>
              <a:cs typeface="ヒラギノ角ゴ Pro W3"/>
            </a:rPr>
            <a:t> </a:t>
          </a:r>
          <a:r>
            <a:rPr lang="en-US" altLang="en-US" sz="1400" b="1">
              <a:latin typeface="+mj-lt"/>
              <a:ea typeface="ヒラギノ角ゴ Pro W3"/>
              <a:cs typeface="ヒラギノ角ゴ Pro W3"/>
            </a:rPr>
            <a:t>CAS Maxima </a:t>
          </a:r>
        </a:p>
      </dgm:t>
    </dgm:pt>
    <dgm:pt modelId="{FA56A6A7-3650-4366-83B0-A3F00AFEDC2B}" type="parTrans" cxnId="{3087C105-42C4-46DC-B565-C421BB508D65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944493B4-09CF-42A6-B902-6BE1F0E706F1}" type="sibTrans" cxnId="{3087C105-42C4-46DC-B565-C421BB508D65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66955DFE-0E49-43DA-9CB5-D0540F5B68BA}">
      <dgm:prSet custT="1"/>
      <dgm:spPr/>
      <dgm:t>
        <a:bodyPr/>
        <a:lstStyle/>
        <a:p>
          <a:r>
            <a:rPr lang="en-US" altLang="en-US" sz="1400">
              <a:latin typeface="+mj-lt"/>
              <a:ea typeface="ヒラギノ角ゴ Pro W3"/>
              <a:cs typeface="ヒラギノ角ゴ Pro W3"/>
            </a:rPr>
            <a:t>Question text </a:t>
          </a:r>
          <a:r>
            <a:rPr lang="en-US" altLang="en-US" sz="1400">
              <a:latin typeface="+mj-lt"/>
              <a:ea typeface="ヒラギノ角ゴ Pro W3"/>
              <a:cs typeface="ヒラギノ角ゴ Pro W3"/>
              <a:sym typeface="Wingdings" panose="05000000000000000000" pitchFamily="2" charset="2"/>
            </a:rPr>
            <a:t></a:t>
          </a:r>
          <a:r>
            <a:rPr lang="en-US" altLang="en-US" sz="1400">
              <a:latin typeface="+mj-lt"/>
              <a:ea typeface="ヒラギノ角ゴ Pro W3"/>
              <a:cs typeface="ヒラギノ角ゴ Pro W3"/>
            </a:rPr>
            <a:t> </a:t>
          </a:r>
          <a:r>
            <a:rPr lang="en-US" altLang="en-US" sz="1400" b="1">
              <a:latin typeface="+mj-lt"/>
              <a:ea typeface="ヒラギノ角ゴ Pro W3"/>
              <a:cs typeface="ヒラギノ角ゴ Pro W3"/>
            </a:rPr>
            <a:t>HTML</a:t>
          </a:r>
          <a:r>
            <a:rPr lang="en-US" altLang="en-US" sz="1400">
              <a:latin typeface="+mj-lt"/>
              <a:ea typeface="ヒラギノ角ゴ Pro W3"/>
              <a:cs typeface="ヒラギノ角ゴ Pro W3"/>
            </a:rPr>
            <a:t> editor and </a:t>
          </a:r>
          <a:r>
            <a:rPr lang="en-US" altLang="en-US" sz="1400" b="1">
              <a:latin typeface="+mj-lt"/>
              <a:ea typeface="ヒラギノ角ゴ Pro W3"/>
              <a:cs typeface="ヒラギノ角ゴ Pro W3"/>
            </a:rPr>
            <a:t>LaTeX </a:t>
          </a:r>
          <a:r>
            <a:rPr lang="en-US" altLang="en-US" sz="1400">
              <a:latin typeface="+mj-lt"/>
              <a:ea typeface="ヒラギノ角ゴ Pro W3"/>
              <a:cs typeface="ヒラギノ角ゴ Pro W3"/>
            </a:rPr>
            <a:t>is supported</a:t>
          </a:r>
          <a:endParaRPr lang="en-US" altLang="en-US" sz="1400" b="1">
            <a:latin typeface="+mj-lt"/>
            <a:ea typeface="ヒラギノ角ゴ Pro W3"/>
            <a:cs typeface="ヒラギノ角ゴ Pro W3"/>
          </a:endParaRPr>
        </a:p>
      </dgm:t>
    </dgm:pt>
    <dgm:pt modelId="{B622144A-742C-43C3-ABA6-9F6F214BD254}" type="parTrans" cxnId="{CB47569A-3215-4B3D-9184-3B8F0519594D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1DEA9730-C28A-4244-90F4-C231A4A8317A}" type="sibTrans" cxnId="{CB47569A-3215-4B3D-9184-3B8F0519594D}">
      <dgm:prSet/>
      <dgm:spPr/>
      <dgm:t>
        <a:bodyPr/>
        <a:lstStyle/>
        <a:p>
          <a:endParaRPr lang="en-AU" sz="1200">
            <a:latin typeface="+mj-lt"/>
          </a:endParaRPr>
        </a:p>
      </dgm:t>
    </dgm:pt>
    <dgm:pt modelId="{A679FBA7-1919-473E-9AC0-15BF18C7F4C9}" type="pres">
      <dgm:prSet presAssocID="{A8E505C5-0134-4E1F-B5D0-9444D6D3AA01}" presName="Name0" presStyleCnt="0">
        <dgm:presLayoutVars>
          <dgm:chMax val="7"/>
          <dgm:chPref val="7"/>
          <dgm:dir/>
        </dgm:presLayoutVars>
      </dgm:prSet>
      <dgm:spPr/>
    </dgm:pt>
    <dgm:pt modelId="{671499C9-73FE-4EFB-9978-8B7833DDF838}" type="pres">
      <dgm:prSet presAssocID="{A8E505C5-0134-4E1F-B5D0-9444D6D3AA01}" presName="Name1" presStyleCnt="0"/>
      <dgm:spPr/>
    </dgm:pt>
    <dgm:pt modelId="{376237B5-9C94-4678-850A-04A94FBB954D}" type="pres">
      <dgm:prSet presAssocID="{A8E505C5-0134-4E1F-B5D0-9444D6D3AA01}" presName="cycle" presStyleCnt="0"/>
      <dgm:spPr/>
    </dgm:pt>
    <dgm:pt modelId="{2B13229F-BC29-4CDB-A244-EB636E86BF42}" type="pres">
      <dgm:prSet presAssocID="{A8E505C5-0134-4E1F-B5D0-9444D6D3AA01}" presName="srcNode" presStyleLbl="node1" presStyleIdx="0" presStyleCnt="4"/>
      <dgm:spPr/>
    </dgm:pt>
    <dgm:pt modelId="{6E7CA301-38A0-4207-AB73-4DD9BC6938BC}" type="pres">
      <dgm:prSet presAssocID="{A8E505C5-0134-4E1F-B5D0-9444D6D3AA01}" presName="conn" presStyleLbl="parChTrans1D2" presStyleIdx="0" presStyleCnt="1"/>
      <dgm:spPr/>
    </dgm:pt>
    <dgm:pt modelId="{4BC242B7-77DE-46CF-BD08-3631A5638E3D}" type="pres">
      <dgm:prSet presAssocID="{A8E505C5-0134-4E1F-B5D0-9444D6D3AA01}" presName="extraNode" presStyleLbl="node1" presStyleIdx="0" presStyleCnt="4"/>
      <dgm:spPr/>
    </dgm:pt>
    <dgm:pt modelId="{7C3A1E8C-2E44-414A-8357-937B4D4A94AA}" type="pres">
      <dgm:prSet presAssocID="{A8E505C5-0134-4E1F-B5D0-9444D6D3AA01}" presName="dstNode" presStyleLbl="node1" presStyleIdx="0" presStyleCnt="4"/>
      <dgm:spPr/>
    </dgm:pt>
    <dgm:pt modelId="{3734B46A-CDE4-4058-A430-36C09E9CBAA1}" type="pres">
      <dgm:prSet presAssocID="{69D6AEFB-957B-429D-85D9-DD9CA3775166}" presName="text_1" presStyleLbl="node1" presStyleIdx="0" presStyleCnt="4">
        <dgm:presLayoutVars>
          <dgm:bulletEnabled val="1"/>
        </dgm:presLayoutVars>
      </dgm:prSet>
      <dgm:spPr/>
    </dgm:pt>
    <dgm:pt modelId="{6D733115-B246-4128-B818-0B3D29F506A2}" type="pres">
      <dgm:prSet presAssocID="{69D6AEFB-957B-429D-85D9-DD9CA3775166}" presName="accent_1" presStyleCnt="0"/>
      <dgm:spPr/>
    </dgm:pt>
    <dgm:pt modelId="{44654B18-E101-4791-90CC-CD1C85DD93D7}" type="pres">
      <dgm:prSet presAssocID="{69D6AEFB-957B-429D-85D9-DD9CA3775166}" presName="accentRepeatNode" presStyleLbl="solidFgAcc1" presStyleIdx="0" presStyleCnt="4"/>
      <dgm:spPr/>
    </dgm:pt>
    <dgm:pt modelId="{4A3861A2-F2AA-439D-8E14-2982C00FB46C}" type="pres">
      <dgm:prSet presAssocID="{616AFB9E-E16E-49D6-BD5A-FA3C61297C89}" presName="text_2" presStyleLbl="node1" presStyleIdx="1" presStyleCnt="4">
        <dgm:presLayoutVars>
          <dgm:bulletEnabled val="1"/>
        </dgm:presLayoutVars>
      </dgm:prSet>
      <dgm:spPr/>
    </dgm:pt>
    <dgm:pt modelId="{EBA21B14-760D-489E-900A-B91A805EE7FD}" type="pres">
      <dgm:prSet presAssocID="{616AFB9E-E16E-49D6-BD5A-FA3C61297C89}" presName="accent_2" presStyleCnt="0"/>
      <dgm:spPr/>
    </dgm:pt>
    <dgm:pt modelId="{8F3AA2F0-085C-4879-8345-61BB2881479B}" type="pres">
      <dgm:prSet presAssocID="{616AFB9E-E16E-49D6-BD5A-FA3C61297C89}" presName="accentRepeatNode" presStyleLbl="solidFgAcc1" presStyleIdx="1" presStyleCnt="4"/>
      <dgm:spPr/>
    </dgm:pt>
    <dgm:pt modelId="{72434FB6-1B56-4F58-90F4-8E7B49608CE5}" type="pres">
      <dgm:prSet presAssocID="{E6BC7864-64EC-4B58-B119-DCBC14B700CF}" presName="text_3" presStyleLbl="node1" presStyleIdx="2" presStyleCnt="4">
        <dgm:presLayoutVars>
          <dgm:bulletEnabled val="1"/>
        </dgm:presLayoutVars>
      </dgm:prSet>
      <dgm:spPr/>
    </dgm:pt>
    <dgm:pt modelId="{0B0D7593-88EB-4B92-8849-A144BE47B7A7}" type="pres">
      <dgm:prSet presAssocID="{E6BC7864-64EC-4B58-B119-DCBC14B700CF}" presName="accent_3" presStyleCnt="0"/>
      <dgm:spPr/>
    </dgm:pt>
    <dgm:pt modelId="{A09639AE-BDB8-4B31-A95D-79EC88AEF47F}" type="pres">
      <dgm:prSet presAssocID="{E6BC7864-64EC-4B58-B119-DCBC14B700CF}" presName="accentRepeatNode" presStyleLbl="solidFgAcc1" presStyleIdx="2" presStyleCnt="4"/>
      <dgm:spPr/>
    </dgm:pt>
    <dgm:pt modelId="{A1410158-C8C0-4760-A738-DB39C195F677}" type="pres">
      <dgm:prSet presAssocID="{66955DFE-0E49-43DA-9CB5-D0540F5B68BA}" presName="text_4" presStyleLbl="node1" presStyleIdx="3" presStyleCnt="4">
        <dgm:presLayoutVars>
          <dgm:bulletEnabled val="1"/>
        </dgm:presLayoutVars>
      </dgm:prSet>
      <dgm:spPr/>
    </dgm:pt>
    <dgm:pt modelId="{9DB8EC93-F74B-4BC0-BBC6-6B4902578341}" type="pres">
      <dgm:prSet presAssocID="{66955DFE-0E49-43DA-9CB5-D0540F5B68BA}" presName="accent_4" presStyleCnt="0"/>
      <dgm:spPr/>
    </dgm:pt>
    <dgm:pt modelId="{80487FEC-7607-47A4-B07A-931293408A59}" type="pres">
      <dgm:prSet presAssocID="{66955DFE-0E49-43DA-9CB5-D0540F5B68BA}" presName="accentRepeatNode" presStyleLbl="solidFgAcc1" presStyleIdx="3" presStyleCnt="4"/>
      <dgm:spPr/>
    </dgm:pt>
  </dgm:ptLst>
  <dgm:cxnLst>
    <dgm:cxn modelId="{8BC43E04-0E68-4A1E-9C00-BD7F39F44786}" type="presOf" srcId="{66955DFE-0E49-43DA-9CB5-D0540F5B68BA}" destId="{A1410158-C8C0-4760-A738-DB39C195F677}" srcOrd="0" destOrd="0" presId="urn:microsoft.com/office/officeart/2008/layout/VerticalCurvedList"/>
    <dgm:cxn modelId="{3087C105-42C4-46DC-B565-C421BB508D65}" srcId="{A8E505C5-0134-4E1F-B5D0-9444D6D3AA01}" destId="{E6BC7864-64EC-4B58-B119-DCBC14B700CF}" srcOrd="2" destOrd="0" parTransId="{FA56A6A7-3650-4366-83B0-A3F00AFEDC2B}" sibTransId="{944493B4-09CF-42A6-B902-6BE1F0E706F1}"/>
    <dgm:cxn modelId="{0975EF47-79D0-4C94-A4C9-27E19323054D}" type="presOf" srcId="{E6BC7864-64EC-4B58-B119-DCBC14B700CF}" destId="{72434FB6-1B56-4F58-90F4-8E7B49608CE5}" srcOrd="0" destOrd="0" presId="urn:microsoft.com/office/officeart/2008/layout/VerticalCurvedList"/>
    <dgm:cxn modelId="{5F41476E-5516-437D-8010-419D49612D7A}" type="presOf" srcId="{69D6AEFB-957B-429D-85D9-DD9CA3775166}" destId="{3734B46A-CDE4-4058-A430-36C09E9CBAA1}" srcOrd="0" destOrd="0" presId="urn:microsoft.com/office/officeart/2008/layout/VerticalCurvedList"/>
    <dgm:cxn modelId="{4AD24056-9EB0-4ED5-9DF7-E827D68757C2}" type="presOf" srcId="{905E8A34-CCC6-4FB7-8737-3FC81F3A11F8}" destId="{6E7CA301-38A0-4207-AB73-4DD9BC6938BC}" srcOrd="0" destOrd="0" presId="urn:microsoft.com/office/officeart/2008/layout/VerticalCurvedList"/>
    <dgm:cxn modelId="{CB47569A-3215-4B3D-9184-3B8F0519594D}" srcId="{A8E505C5-0134-4E1F-B5D0-9444D6D3AA01}" destId="{66955DFE-0E49-43DA-9CB5-D0540F5B68BA}" srcOrd="3" destOrd="0" parTransId="{B622144A-742C-43C3-ABA6-9F6F214BD254}" sibTransId="{1DEA9730-C28A-4244-90F4-C231A4A8317A}"/>
    <dgm:cxn modelId="{C14DD09B-34DC-4E75-B5D4-90EB034F511A}" srcId="{A8E505C5-0134-4E1F-B5D0-9444D6D3AA01}" destId="{69D6AEFB-957B-429D-85D9-DD9CA3775166}" srcOrd="0" destOrd="0" parTransId="{C5D3CCFD-309F-4A6A-9ABB-FAEE6F184065}" sibTransId="{905E8A34-CCC6-4FB7-8737-3FC81F3A11F8}"/>
    <dgm:cxn modelId="{2B44E6CC-DAD6-461C-A4E2-36E06DF3C9C8}" type="presOf" srcId="{616AFB9E-E16E-49D6-BD5A-FA3C61297C89}" destId="{4A3861A2-F2AA-439D-8E14-2982C00FB46C}" srcOrd="0" destOrd="0" presId="urn:microsoft.com/office/officeart/2008/layout/VerticalCurvedList"/>
    <dgm:cxn modelId="{86429FD8-FB17-4D9E-8D96-141538FAD268}" type="presOf" srcId="{A8E505C5-0134-4E1F-B5D0-9444D6D3AA01}" destId="{A679FBA7-1919-473E-9AC0-15BF18C7F4C9}" srcOrd="0" destOrd="0" presId="urn:microsoft.com/office/officeart/2008/layout/VerticalCurvedList"/>
    <dgm:cxn modelId="{230D6FDA-7155-4B89-86D9-0AF3584DE91C}" srcId="{A8E505C5-0134-4E1F-B5D0-9444D6D3AA01}" destId="{616AFB9E-E16E-49D6-BD5A-FA3C61297C89}" srcOrd="1" destOrd="0" parTransId="{B610226E-36E9-40EC-A167-9C5E69441086}" sibTransId="{BEB6E4C2-5A6A-4E30-9498-298181550025}"/>
    <dgm:cxn modelId="{C2D8CCA1-1D99-44E7-93AF-17C83289C608}" type="presParOf" srcId="{A679FBA7-1919-473E-9AC0-15BF18C7F4C9}" destId="{671499C9-73FE-4EFB-9978-8B7833DDF838}" srcOrd="0" destOrd="0" presId="urn:microsoft.com/office/officeart/2008/layout/VerticalCurvedList"/>
    <dgm:cxn modelId="{297715C1-3A57-4041-B58E-9512CABB7D6F}" type="presParOf" srcId="{671499C9-73FE-4EFB-9978-8B7833DDF838}" destId="{376237B5-9C94-4678-850A-04A94FBB954D}" srcOrd="0" destOrd="0" presId="urn:microsoft.com/office/officeart/2008/layout/VerticalCurvedList"/>
    <dgm:cxn modelId="{1ACEAA81-AF3D-4CC1-B0A3-B577DE620B78}" type="presParOf" srcId="{376237B5-9C94-4678-850A-04A94FBB954D}" destId="{2B13229F-BC29-4CDB-A244-EB636E86BF42}" srcOrd="0" destOrd="0" presId="urn:microsoft.com/office/officeart/2008/layout/VerticalCurvedList"/>
    <dgm:cxn modelId="{8220FC8A-4B74-4DD6-8A90-233B3DF9602E}" type="presParOf" srcId="{376237B5-9C94-4678-850A-04A94FBB954D}" destId="{6E7CA301-38A0-4207-AB73-4DD9BC6938BC}" srcOrd="1" destOrd="0" presId="urn:microsoft.com/office/officeart/2008/layout/VerticalCurvedList"/>
    <dgm:cxn modelId="{95498550-05E2-402A-A898-F31421DDBD29}" type="presParOf" srcId="{376237B5-9C94-4678-850A-04A94FBB954D}" destId="{4BC242B7-77DE-46CF-BD08-3631A5638E3D}" srcOrd="2" destOrd="0" presId="urn:microsoft.com/office/officeart/2008/layout/VerticalCurvedList"/>
    <dgm:cxn modelId="{B5B2EAC9-FBEA-484C-A4A4-25C3FE482FA5}" type="presParOf" srcId="{376237B5-9C94-4678-850A-04A94FBB954D}" destId="{7C3A1E8C-2E44-414A-8357-937B4D4A94AA}" srcOrd="3" destOrd="0" presId="urn:microsoft.com/office/officeart/2008/layout/VerticalCurvedList"/>
    <dgm:cxn modelId="{C57DFF51-4D4A-4402-92F0-004921849F73}" type="presParOf" srcId="{671499C9-73FE-4EFB-9978-8B7833DDF838}" destId="{3734B46A-CDE4-4058-A430-36C09E9CBAA1}" srcOrd="1" destOrd="0" presId="urn:microsoft.com/office/officeart/2008/layout/VerticalCurvedList"/>
    <dgm:cxn modelId="{A5AA9778-DB8F-4CBB-8523-55D5C04D2632}" type="presParOf" srcId="{671499C9-73FE-4EFB-9978-8B7833DDF838}" destId="{6D733115-B246-4128-B818-0B3D29F506A2}" srcOrd="2" destOrd="0" presId="urn:microsoft.com/office/officeart/2008/layout/VerticalCurvedList"/>
    <dgm:cxn modelId="{E0D01EF7-C76D-4CA9-B414-C0B339A35361}" type="presParOf" srcId="{6D733115-B246-4128-B818-0B3D29F506A2}" destId="{44654B18-E101-4791-90CC-CD1C85DD93D7}" srcOrd="0" destOrd="0" presId="urn:microsoft.com/office/officeart/2008/layout/VerticalCurvedList"/>
    <dgm:cxn modelId="{09F250BC-7DC4-461F-AE5B-D2B04922F3A4}" type="presParOf" srcId="{671499C9-73FE-4EFB-9978-8B7833DDF838}" destId="{4A3861A2-F2AA-439D-8E14-2982C00FB46C}" srcOrd="3" destOrd="0" presId="urn:microsoft.com/office/officeart/2008/layout/VerticalCurvedList"/>
    <dgm:cxn modelId="{54FBD283-A577-4C23-B46B-ADCEF9986D65}" type="presParOf" srcId="{671499C9-73FE-4EFB-9978-8B7833DDF838}" destId="{EBA21B14-760D-489E-900A-B91A805EE7FD}" srcOrd="4" destOrd="0" presId="urn:microsoft.com/office/officeart/2008/layout/VerticalCurvedList"/>
    <dgm:cxn modelId="{B1972062-FC31-4041-BC30-7489F9DA6A30}" type="presParOf" srcId="{EBA21B14-760D-489E-900A-B91A805EE7FD}" destId="{8F3AA2F0-085C-4879-8345-61BB2881479B}" srcOrd="0" destOrd="0" presId="urn:microsoft.com/office/officeart/2008/layout/VerticalCurvedList"/>
    <dgm:cxn modelId="{3B51A3CE-8EF8-4235-B674-E2158B05992F}" type="presParOf" srcId="{671499C9-73FE-4EFB-9978-8B7833DDF838}" destId="{72434FB6-1B56-4F58-90F4-8E7B49608CE5}" srcOrd="5" destOrd="0" presId="urn:microsoft.com/office/officeart/2008/layout/VerticalCurvedList"/>
    <dgm:cxn modelId="{151299EA-644A-401C-8A57-638BF1EBBC3F}" type="presParOf" srcId="{671499C9-73FE-4EFB-9978-8B7833DDF838}" destId="{0B0D7593-88EB-4B92-8849-A144BE47B7A7}" srcOrd="6" destOrd="0" presId="urn:microsoft.com/office/officeart/2008/layout/VerticalCurvedList"/>
    <dgm:cxn modelId="{006D2D86-71E1-4405-B2F2-8FE5705C50F6}" type="presParOf" srcId="{0B0D7593-88EB-4B92-8849-A144BE47B7A7}" destId="{A09639AE-BDB8-4B31-A95D-79EC88AEF47F}" srcOrd="0" destOrd="0" presId="urn:microsoft.com/office/officeart/2008/layout/VerticalCurvedList"/>
    <dgm:cxn modelId="{2AA5B131-C28A-4E80-B646-783A696C208F}" type="presParOf" srcId="{671499C9-73FE-4EFB-9978-8B7833DDF838}" destId="{A1410158-C8C0-4760-A738-DB39C195F677}" srcOrd="7" destOrd="0" presId="urn:microsoft.com/office/officeart/2008/layout/VerticalCurvedList"/>
    <dgm:cxn modelId="{C9A41DDC-9AE1-4929-A37F-9B52E743C303}" type="presParOf" srcId="{671499C9-73FE-4EFB-9978-8B7833DDF838}" destId="{9DB8EC93-F74B-4BC0-BBC6-6B4902578341}" srcOrd="8" destOrd="0" presId="urn:microsoft.com/office/officeart/2008/layout/VerticalCurvedList"/>
    <dgm:cxn modelId="{9A3C989E-03C7-440E-B829-3754B1347C24}" type="presParOf" srcId="{9DB8EC93-F74B-4BC0-BBC6-6B4902578341}" destId="{80487FEC-7607-47A4-B07A-931293408A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E505C5-0134-4E1F-B5D0-9444D6D3AA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69D6AEFB-957B-429D-85D9-DD9CA377516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Allows to run </a:t>
          </a:r>
          <a:r>
            <a:rPr lang="en-US" altLang="en-US" sz="1400" b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complex mathematical models </a:t>
          </a: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and to          </a:t>
          </a:r>
          <a:r>
            <a:rPr lang="en-US" altLang="en-US" sz="1400" b="1" u="none" err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randomise</a:t>
          </a:r>
          <a:r>
            <a:rPr lang="en-US" altLang="en-US" sz="1400" b="1" u="none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 variables</a:t>
          </a:r>
          <a:endParaRPr lang="en-AU" sz="1400" b="1" u="none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C5D3CCFD-309F-4A6A-9ABB-FAEE6F184065}" type="parTrans" cxnId="{C14DD09B-34DC-4E75-B5D4-90EB034F511A}">
      <dgm:prSet/>
      <dgm:spPr/>
      <dgm:t>
        <a:bodyPr/>
        <a:lstStyle/>
        <a:p>
          <a:endParaRPr lang="en-AU" sz="105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905E8A34-CCC6-4FB7-8737-3FC81F3A11F8}" type="sibTrans" cxnId="{C14DD09B-34DC-4E75-B5D4-90EB034F511A}">
      <dgm:prSet/>
      <dgm:spPr/>
      <dgm:t>
        <a:bodyPr/>
        <a:lstStyle/>
        <a:p>
          <a:endParaRPr lang="en-AU" sz="105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D944CC4F-4F68-4FEC-9D67-E96BB3BFEB1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Allows to set detailed </a:t>
          </a:r>
          <a:r>
            <a:rPr lang="en-US" altLang="en-US" sz="1400" b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marking rubrics</a:t>
          </a:r>
        </a:p>
      </dgm:t>
    </dgm:pt>
    <dgm:pt modelId="{D780C5EE-2A37-4825-BF1E-160482DF921A}" type="parTrans" cxnId="{B2C981D2-B1A1-4FF4-83A2-B29160319C67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C00B86FF-2B08-49FC-A9C5-CC79BB48EAA7}" type="sibTrans" cxnId="{B2C981D2-B1A1-4FF4-83A2-B29160319C67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249D5BF1-1999-4BD8-B593-7BD95AC1189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Ability to ask for </a:t>
          </a:r>
          <a:r>
            <a:rPr lang="en-US" altLang="en-US" sz="1400" b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algebraic expressions</a:t>
          </a:r>
        </a:p>
      </dgm:t>
    </dgm:pt>
    <dgm:pt modelId="{08C3CEBB-B8C5-457E-AF8A-006323E95C98}" type="parTrans" cxnId="{87D724BA-FC11-4916-AEDC-E9AA612298F1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F18E8E6D-BC27-4519-9961-F226C47E8E8C}" type="sibTrans" cxnId="{87D724BA-FC11-4916-AEDC-E9AA612298F1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6386FB4A-0E04-4043-8FA1-56DC7D54BB0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Ability to take in account </a:t>
          </a:r>
          <a:r>
            <a:rPr lang="en-US" altLang="en-US" sz="1400" b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carry-over errors</a:t>
          </a:r>
        </a:p>
      </dgm:t>
    </dgm:pt>
    <dgm:pt modelId="{D0FE2D58-ACA7-4979-9AE4-7582BC1CC21D}" type="parTrans" cxnId="{E8465E10-BEEF-46EB-A984-06DCB2EDDEEB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15A6668C-9B0A-49F0-B561-9777AEB88F2E}" type="sibTrans" cxnId="{E8465E10-BEEF-46EB-A984-06DCB2EDDEEB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722AD935-C7F1-46CA-BC92-F27A275C1E1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b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Improved feedback </a:t>
          </a:r>
          <a:r>
            <a:rPr lang="en-US" altLang="en-US" sz="1400" b="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dependent on student inputs</a:t>
          </a:r>
        </a:p>
      </dgm:t>
    </dgm:pt>
    <dgm:pt modelId="{A12B24EB-DDBB-4681-8777-19A18447EAB6}" type="parTrans" cxnId="{EBFE711D-76FC-4254-9EC3-627023AE2353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CD42C33E-F1C8-4194-A38B-C314177F036E}" type="sibTrans" cxnId="{EBFE711D-76FC-4254-9EC3-627023AE2353}">
      <dgm:prSet/>
      <dgm:spPr/>
      <dgm:t>
        <a:bodyPr/>
        <a:lstStyle/>
        <a:p>
          <a:endParaRPr lang="en-AU" sz="1400" b="0">
            <a:solidFill>
              <a:schemeClr val="tx1">
                <a:lumMod val="50000"/>
              </a:schemeClr>
            </a:solidFill>
            <a:latin typeface="+mj-lt"/>
          </a:endParaRPr>
        </a:p>
      </dgm:t>
    </dgm:pt>
    <dgm:pt modelId="{A679FBA7-1919-473E-9AC0-15BF18C7F4C9}" type="pres">
      <dgm:prSet presAssocID="{A8E505C5-0134-4E1F-B5D0-9444D6D3AA01}" presName="Name0" presStyleCnt="0">
        <dgm:presLayoutVars>
          <dgm:chMax val="7"/>
          <dgm:chPref val="7"/>
          <dgm:dir/>
        </dgm:presLayoutVars>
      </dgm:prSet>
      <dgm:spPr/>
    </dgm:pt>
    <dgm:pt modelId="{671499C9-73FE-4EFB-9978-8B7833DDF838}" type="pres">
      <dgm:prSet presAssocID="{A8E505C5-0134-4E1F-B5D0-9444D6D3AA01}" presName="Name1" presStyleCnt="0"/>
      <dgm:spPr/>
    </dgm:pt>
    <dgm:pt modelId="{376237B5-9C94-4678-850A-04A94FBB954D}" type="pres">
      <dgm:prSet presAssocID="{A8E505C5-0134-4E1F-B5D0-9444D6D3AA01}" presName="cycle" presStyleCnt="0"/>
      <dgm:spPr/>
    </dgm:pt>
    <dgm:pt modelId="{2B13229F-BC29-4CDB-A244-EB636E86BF42}" type="pres">
      <dgm:prSet presAssocID="{A8E505C5-0134-4E1F-B5D0-9444D6D3AA01}" presName="srcNode" presStyleLbl="node1" presStyleIdx="0" presStyleCnt="5"/>
      <dgm:spPr/>
    </dgm:pt>
    <dgm:pt modelId="{6E7CA301-38A0-4207-AB73-4DD9BC6938BC}" type="pres">
      <dgm:prSet presAssocID="{A8E505C5-0134-4E1F-B5D0-9444D6D3AA01}" presName="conn" presStyleLbl="parChTrans1D2" presStyleIdx="0" presStyleCnt="1"/>
      <dgm:spPr/>
    </dgm:pt>
    <dgm:pt modelId="{4BC242B7-77DE-46CF-BD08-3631A5638E3D}" type="pres">
      <dgm:prSet presAssocID="{A8E505C5-0134-4E1F-B5D0-9444D6D3AA01}" presName="extraNode" presStyleLbl="node1" presStyleIdx="0" presStyleCnt="5"/>
      <dgm:spPr/>
    </dgm:pt>
    <dgm:pt modelId="{7C3A1E8C-2E44-414A-8357-937B4D4A94AA}" type="pres">
      <dgm:prSet presAssocID="{A8E505C5-0134-4E1F-B5D0-9444D6D3AA01}" presName="dstNode" presStyleLbl="node1" presStyleIdx="0" presStyleCnt="5"/>
      <dgm:spPr/>
    </dgm:pt>
    <dgm:pt modelId="{3734B46A-CDE4-4058-A430-36C09E9CBAA1}" type="pres">
      <dgm:prSet presAssocID="{69D6AEFB-957B-429D-85D9-DD9CA3775166}" presName="text_1" presStyleLbl="node1" presStyleIdx="0" presStyleCnt="5">
        <dgm:presLayoutVars>
          <dgm:bulletEnabled val="1"/>
        </dgm:presLayoutVars>
      </dgm:prSet>
      <dgm:spPr/>
    </dgm:pt>
    <dgm:pt modelId="{6D733115-B246-4128-B818-0B3D29F506A2}" type="pres">
      <dgm:prSet presAssocID="{69D6AEFB-957B-429D-85D9-DD9CA3775166}" presName="accent_1" presStyleCnt="0"/>
      <dgm:spPr/>
    </dgm:pt>
    <dgm:pt modelId="{44654B18-E101-4791-90CC-CD1C85DD93D7}" type="pres">
      <dgm:prSet presAssocID="{69D6AEFB-957B-429D-85D9-DD9CA3775166}" presName="accentRepeatNode" presStyleLbl="solidFgAcc1" presStyleIdx="0" presStyleCnt="5"/>
      <dgm:spPr/>
    </dgm:pt>
    <dgm:pt modelId="{F8B1EF59-B21F-4CE4-BF1E-60AA231499BF}" type="pres">
      <dgm:prSet presAssocID="{D944CC4F-4F68-4FEC-9D67-E96BB3BFEB13}" presName="text_2" presStyleLbl="node1" presStyleIdx="1" presStyleCnt="5">
        <dgm:presLayoutVars>
          <dgm:bulletEnabled val="1"/>
        </dgm:presLayoutVars>
      </dgm:prSet>
      <dgm:spPr/>
    </dgm:pt>
    <dgm:pt modelId="{55932A93-0A3A-4D86-AAC3-981106E6499E}" type="pres">
      <dgm:prSet presAssocID="{D944CC4F-4F68-4FEC-9D67-E96BB3BFEB13}" presName="accent_2" presStyleCnt="0"/>
      <dgm:spPr/>
    </dgm:pt>
    <dgm:pt modelId="{579CF37E-D3C7-4E1C-9918-433D37BBCB11}" type="pres">
      <dgm:prSet presAssocID="{D944CC4F-4F68-4FEC-9D67-E96BB3BFEB13}" presName="accentRepeatNode" presStyleLbl="solidFgAcc1" presStyleIdx="1" presStyleCnt="5"/>
      <dgm:spPr/>
    </dgm:pt>
    <dgm:pt modelId="{2ADA1F85-5D95-4B15-BBCE-D4D5D914A6DF}" type="pres">
      <dgm:prSet presAssocID="{249D5BF1-1999-4BD8-B593-7BD95AC11894}" presName="text_3" presStyleLbl="node1" presStyleIdx="2" presStyleCnt="5">
        <dgm:presLayoutVars>
          <dgm:bulletEnabled val="1"/>
        </dgm:presLayoutVars>
      </dgm:prSet>
      <dgm:spPr/>
    </dgm:pt>
    <dgm:pt modelId="{6E785D06-8AE9-4A1A-8BAC-F3451700F24F}" type="pres">
      <dgm:prSet presAssocID="{249D5BF1-1999-4BD8-B593-7BD95AC11894}" presName="accent_3" presStyleCnt="0"/>
      <dgm:spPr/>
    </dgm:pt>
    <dgm:pt modelId="{7EF5DD67-C209-4E4A-B7EC-E150C9119F2A}" type="pres">
      <dgm:prSet presAssocID="{249D5BF1-1999-4BD8-B593-7BD95AC11894}" presName="accentRepeatNode" presStyleLbl="solidFgAcc1" presStyleIdx="2" presStyleCnt="5"/>
      <dgm:spPr/>
    </dgm:pt>
    <dgm:pt modelId="{724AB951-8129-4ACB-8CA0-68F3E5EC8E62}" type="pres">
      <dgm:prSet presAssocID="{6386FB4A-0E04-4043-8FA1-56DC7D54BB0E}" presName="text_4" presStyleLbl="node1" presStyleIdx="3" presStyleCnt="5">
        <dgm:presLayoutVars>
          <dgm:bulletEnabled val="1"/>
        </dgm:presLayoutVars>
      </dgm:prSet>
      <dgm:spPr/>
    </dgm:pt>
    <dgm:pt modelId="{D9A70C32-872A-488B-AFFE-B94FE64500B4}" type="pres">
      <dgm:prSet presAssocID="{6386FB4A-0E04-4043-8FA1-56DC7D54BB0E}" presName="accent_4" presStyleCnt="0"/>
      <dgm:spPr/>
    </dgm:pt>
    <dgm:pt modelId="{31C7B1AE-DAE3-4926-B4F1-5AAC518C2F90}" type="pres">
      <dgm:prSet presAssocID="{6386FB4A-0E04-4043-8FA1-56DC7D54BB0E}" presName="accentRepeatNode" presStyleLbl="solidFgAcc1" presStyleIdx="3" presStyleCnt="5"/>
      <dgm:spPr/>
    </dgm:pt>
    <dgm:pt modelId="{2FFF0453-157F-4B92-9729-38A14E415611}" type="pres">
      <dgm:prSet presAssocID="{722AD935-C7F1-46CA-BC92-F27A275C1E18}" presName="text_5" presStyleLbl="node1" presStyleIdx="4" presStyleCnt="5">
        <dgm:presLayoutVars>
          <dgm:bulletEnabled val="1"/>
        </dgm:presLayoutVars>
      </dgm:prSet>
      <dgm:spPr/>
    </dgm:pt>
    <dgm:pt modelId="{055EF115-67CB-4887-BE17-CCC88F455E9F}" type="pres">
      <dgm:prSet presAssocID="{722AD935-C7F1-46CA-BC92-F27A275C1E18}" presName="accent_5" presStyleCnt="0"/>
      <dgm:spPr/>
    </dgm:pt>
    <dgm:pt modelId="{7A507102-3716-46D6-AA7B-950B7423C9DD}" type="pres">
      <dgm:prSet presAssocID="{722AD935-C7F1-46CA-BC92-F27A275C1E18}" presName="accentRepeatNode" presStyleLbl="solidFgAcc1" presStyleIdx="4" presStyleCnt="5"/>
      <dgm:spPr/>
    </dgm:pt>
  </dgm:ptLst>
  <dgm:cxnLst>
    <dgm:cxn modelId="{E8465E10-BEEF-46EB-A984-06DCB2EDDEEB}" srcId="{A8E505C5-0134-4E1F-B5D0-9444D6D3AA01}" destId="{6386FB4A-0E04-4043-8FA1-56DC7D54BB0E}" srcOrd="3" destOrd="0" parTransId="{D0FE2D58-ACA7-4979-9AE4-7582BC1CC21D}" sibTransId="{15A6668C-9B0A-49F0-B561-9777AEB88F2E}"/>
    <dgm:cxn modelId="{EBFE711D-76FC-4254-9EC3-627023AE2353}" srcId="{A8E505C5-0134-4E1F-B5D0-9444D6D3AA01}" destId="{722AD935-C7F1-46CA-BC92-F27A275C1E18}" srcOrd="4" destOrd="0" parTransId="{A12B24EB-DDBB-4681-8777-19A18447EAB6}" sibTransId="{CD42C33E-F1C8-4194-A38B-C314177F036E}"/>
    <dgm:cxn modelId="{1FA8BA3A-1BE4-4B66-AE6C-2FCF3B54ADC7}" type="presOf" srcId="{6386FB4A-0E04-4043-8FA1-56DC7D54BB0E}" destId="{724AB951-8129-4ACB-8CA0-68F3E5EC8E62}" srcOrd="0" destOrd="0" presId="urn:microsoft.com/office/officeart/2008/layout/VerticalCurvedList"/>
    <dgm:cxn modelId="{087D9A3B-BAB6-48B1-B81B-38342518307A}" type="presOf" srcId="{249D5BF1-1999-4BD8-B593-7BD95AC11894}" destId="{2ADA1F85-5D95-4B15-BBCE-D4D5D914A6DF}" srcOrd="0" destOrd="0" presId="urn:microsoft.com/office/officeart/2008/layout/VerticalCurvedList"/>
    <dgm:cxn modelId="{5F41476E-5516-437D-8010-419D49612D7A}" type="presOf" srcId="{69D6AEFB-957B-429D-85D9-DD9CA3775166}" destId="{3734B46A-CDE4-4058-A430-36C09E9CBAA1}" srcOrd="0" destOrd="0" presId="urn:microsoft.com/office/officeart/2008/layout/VerticalCurvedList"/>
    <dgm:cxn modelId="{4AD24056-9EB0-4ED5-9DF7-E827D68757C2}" type="presOf" srcId="{905E8A34-CCC6-4FB7-8737-3FC81F3A11F8}" destId="{6E7CA301-38A0-4207-AB73-4DD9BC6938BC}" srcOrd="0" destOrd="0" presId="urn:microsoft.com/office/officeart/2008/layout/VerticalCurvedList"/>
    <dgm:cxn modelId="{C14DD09B-34DC-4E75-B5D4-90EB034F511A}" srcId="{A8E505C5-0134-4E1F-B5D0-9444D6D3AA01}" destId="{69D6AEFB-957B-429D-85D9-DD9CA3775166}" srcOrd="0" destOrd="0" parTransId="{C5D3CCFD-309F-4A6A-9ABB-FAEE6F184065}" sibTransId="{905E8A34-CCC6-4FB7-8737-3FC81F3A11F8}"/>
    <dgm:cxn modelId="{87D724BA-FC11-4916-AEDC-E9AA612298F1}" srcId="{A8E505C5-0134-4E1F-B5D0-9444D6D3AA01}" destId="{249D5BF1-1999-4BD8-B593-7BD95AC11894}" srcOrd="2" destOrd="0" parTransId="{08C3CEBB-B8C5-457E-AF8A-006323E95C98}" sibTransId="{F18E8E6D-BC27-4519-9961-F226C47E8E8C}"/>
    <dgm:cxn modelId="{7CD709C3-0F94-4FFE-894F-59DB2081E4FE}" type="presOf" srcId="{D944CC4F-4F68-4FEC-9D67-E96BB3BFEB13}" destId="{F8B1EF59-B21F-4CE4-BF1E-60AA231499BF}" srcOrd="0" destOrd="0" presId="urn:microsoft.com/office/officeart/2008/layout/VerticalCurvedList"/>
    <dgm:cxn modelId="{B2C981D2-B1A1-4FF4-83A2-B29160319C67}" srcId="{A8E505C5-0134-4E1F-B5D0-9444D6D3AA01}" destId="{D944CC4F-4F68-4FEC-9D67-E96BB3BFEB13}" srcOrd="1" destOrd="0" parTransId="{D780C5EE-2A37-4825-BF1E-160482DF921A}" sibTransId="{C00B86FF-2B08-49FC-A9C5-CC79BB48EAA7}"/>
    <dgm:cxn modelId="{86429FD8-FB17-4D9E-8D96-141538FAD268}" type="presOf" srcId="{A8E505C5-0134-4E1F-B5D0-9444D6D3AA01}" destId="{A679FBA7-1919-473E-9AC0-15BF18C7F4C9}" srcOrd="0" destOrd="0" presId="urn:microsoft.com/office/officeart/2008/layout/VerticalCurvedList"/>
    <dgm:cxn modelId="{F1672BDB-B3CF-41EE-84C6-9A335A15E551}" type="presOf" srcId="{722AD935-C7F1-46CA-BC92-F27A275C1E18}" destId="{2FFF0453-157F-4B92-9729-38A14E415611}" srcOrd="0" destOrd="0" presId="urn:microsoft.com/office/officeart/2008/layout/VerticalCurvedList"/>
    <dgm:cxn modelId="{C2D8CCA1-1D99-44E7-93AF-17C83289C608}" type="presParOf" srcId="{A679FBA7-1919-473E-9AC0-15BF18C7F4C9}" destId="{671499C9-73FE-4EFB-9978-8B7833DDF838}" srcOrd="0" destOrd="0" presId="urn:microsoft.com/office/officeart/2008/layout/VerticalCurvedList"/>
    <dgm:cxn modelId="{297715C1-3A57-4041-B58E-9512CABB7D6F}" type="presParOf" srcId="{671499C9-73FE-4EFB-9978-8B7833DDF838}" destId="{376237B5-9C94-4678-850A-04A94FBB954D}" srcOrd="0" destOrd="0" presId="urn:microsoft.com/office/officeart/2008/layout/VerticalCurvedList"/>
    <dgm:cxn modelId="{1ACEAA81-AF3D-4CC1-B0A3-B577DE620B78}" type="presParOf" srcId="{376237B5-9C94-4678-850A-04A94FBB954D}" destId="{2B13229F-BC29-4CDB-A244-EB636E86BF42}" srcOrd="0" destOrd="0" presId="urn:microsoft.com/office/officeart/2008/layout/VerticalCurvedList"/>
    <dgm:cxn modelId="{8220FC8A-4B74-4DD6-8A90-233B3DF9602E}" type="presParOf" srcId="{376237B5-9C94-4678-850A-04A94FBB954D}" destId="{6E7CA301-38A0-4207-AB73-4DD9BC6938BC}" srcOrd="1" destOrd="0" presId="urn:microsoft.com/office/officeart/2008/layout/VerticalCurvedList"/>
    <dgm:cxn modelId="{95498550-05E2-402A-A898-F31421DDBD29}" type="presParOf" srcId="{376237B5-9C94-4678-850A-04A94FBB954D}" destId="{4BC242B7-77DE-46CF-BD08-3631A5638E3D}" srcOrd="2" destOrd="0" presId="urn:microsoft.com/office/officeart/2008/layout/VerticalCurvedList"/>
    <dgm:cxn modelId="{B5B2EAC9-FBEA-484C-A4A4-25C3FE482FA5}" type="presParOf" srcId="{376237B5-9C94-4678-850A-04A94FBB954D}" destId="{7C3A1E8C-2E44-414A-8357-937B4D4A94AA}" srcOrd="3" destOrd="0" presId="urn:microsoft.com/office/officeart/2008/layout/VerticalCurvedList"/>
    <dgm:cxn modelId="{C57DFF51-4D4A-4402-92F0-004921849F73}" type="presParOf" srcId="{671499C9-73FE-4EFB-9978-8B7833DDF838}" destId="{3734B46A-CDE4-4058-A430-36C09E9CBAA1}" srcOrd="1" destOrd="0" presId="urn:microsoft.com/office/officeart/2008/layout/VerticalCurvedList"/>
    <dgm:cxn modelId="{A5AA9778-DB8F-4CBB-8523-55D5C04D2632}" type="presParOf" srcId="{671499C9-73FE-4EFB-9978-8B7833DDF838}" destId="{6D733115-B246-4128-B818-0B3D29F506A2}" srcOrd="2" destOrd="0" presId="urn:microsoft.com/office/officeart/2008/layout/VerticalCurvedList"/>
    <dgm:cxn modelId="{E0D01EF7-C76D-4CA9-B414-C0B339A35361}" type="presParOf" srcId="{6D733115-B246-4128-B818-0B3D29F506A2}" destId="{44654B18-E101-4791-90CC-CD1C85DD93D7}" srcOrd="0" destOrd="0" presId="urn:microsoft.com/office/officeart/2008/layout/VerticalCurvedList"/>
    <dgm:cxn modelId="{D7551F40-A3BF-466D-8244-B334FF676C66}" type="presParOf" srcId="{671499C9-73FE-4EFB-9978-8B7833DDF838}" destId="{F8B1EF59-B21F-4CE4-BF1E-60AA231499BF}" srcOrd="3" destOrd="0" presId="urn:microsoft.com/office/officeart/2008/layout/VerticalCurvedList"/>
    <dgm:cxn modelId="{44BF1152-A276-4C65-8DF5-8A6D06036FE7}" type="presParOf" srcId="{671499C9-73FE-4EFB-9978-8B7833DDF838}" destId="{55932A93-0A3A-4D86-AAC3-981106E6499E}" srcOrd="4" destOrd="0" presId="urn:microsoft.com/office/officeart/2008/layout/VerticalCurvedList"/>
    <dgm:cxn modelId="{F64E2134-EF2E-4690-9EE1-7593CF27B655}" type="presParOf" srcId="{55932A93-0A3A-4D86-AAC3-981106E6499E}" destId="{579CF37E-D3C7-4E1C-9918-433D37BBCB11}" srcOrd="0" destOrd="0" presId="urn:microsoft.com/office/officeart/2008/layout/VerticalCurvedList"/>
    <dgm:cxn modelId="{F4C22EF0-05C0-4EA3-B013-AFCC7709FED0}" type="presParOf" srcId="{671499C9-73FE-4EFB-9978-8B7833DDF838}" destId="{2ADA1F85-5D95-4B15-BBCE-D4D5D914A6DF}" srcOrd="5" destOrd="0" presId="urn:microsoft.com/office/officeart/2008/layout/VerticalCurvedList"/>
    <dgm:cxn modelId="{6CFD3FEF-67D7-4DCD-89C0-A79AA79BDB51}" type="presParOf" srcId="{671499C9-73FE-4EFB-9978-8B7833DDF838}" destId="{6E785D06-8AE9-4A1A-8BAC-F3451700F24F}" srcOrd="6" destOrd="0" presId="urn:microsoft.com/office/officeart/2008/layout/VerticalCurvedList"/>
    <dgm:cxn modelId="{34976F0B-5BB6-4921-8C7A-F849D10D85BE}" type="presParOf" srcId="{6E785D06-8AE9-4A1A-8BAC-F3451700F24F}" destId="{7EF5DD67-C209-4E4A-B7EC-E150C9119F2A}" srcOrd="0" destOrd="0" presId="urn:microsoft.com/office/officeart/2008/layout/VerticalCurvedList"/>
    <dgm:cxn modelId="{6B1F0B16-1EC3-4FD3-8A89-A993DDB621EE}" type="presParOf" srcId="{671499C9-73FE-4EFB-9978-8B7833DDF838}" destId="{724AB951-8129-4ACB-8CA0-68F3E5EC8E62}" srcOrd="7" destOrd="0" presId="urn:microsoft.com/office/officeart/2008/layout/VerticalCurvedList"/>
    <dgm:cxn modelId="{257A0C57-574F-4A5D-B236-AB5918490A52}" type="presParOf" srcId="{671499C9-73FE-4EFB-9978-8B7833DDF838}" destId="{D9A70C32-872A-488B-AFFE-B94FE64500B4}" srcOrd="8" destOrd="0" presId="urn:microsoft.com/office/officeart/2008/layout/VerticalCurvedList"/>
    <dgm:cxn modelId="{59EA30A7-B511-487B-900D-EF73A79D843D}" type="presParOf" srcId="{D9A70C32-872A-488B-AFFE-B94FE64500B4}" destId="{31C7B1AE-DAE3-4926-B4F1-5AAC518C2F90}" srcOrd="0" destOrd="0" presId="urn:microsoft.com/office/officeart/2008/layout/VerticalCurvedList"/>
    <dgm:cxn modelId="{64BE3FD6-0E49-4CB5-84D5-B5826CABFE22}" type="presParOf" srcId="{671499C9-73FE-4EFB-9978-8B7833DDF838}" destId="{2FFF0453-157F-4B92-9729-38A14E415611}" srcOrd="9" destOrd="0" presId="urn:microsoft.com/office/officeart/2008/layout/VerticalCurvedList"/>
    <dgm:cxn modelId="{F83AC796-FC0D-437E-A9EE-9E39699D1A82}" type="presParOf" srcId="{671499C9-73FE-4EFB-9978-8B7833DDF838}" destId="{055EF115-67CB-4887-BE17-CCC88F455E9F}" srcOrd="10" destOrd="0" presId="urn:microsoft.com/office/officeart/2008/layout/VerticalCurvedList"/>
    <dgm:cxn modelId="{325355AC-C2AC-4117-A7CD-ABD701CF80B0}" type="presParOf" srcId="{055EF115-67CB-4887-BE17-CCC88F455E9F}" destId="{7A507102-3716-46D6-AA7B-950B7423C9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CA301-38A0-4207-AB73-4DD9BC6938BC}">
      <dsp:nvSpPr>
        <dsp:cNvPr id="0" name=""/>
        <dsp:cNvSpPr/>
      </dsp:nvSpPr>
      <dsp:spPr>
        <a:xfrm>
          <a:off x="-4086029" y="-627132"/>
          <a:ext cx="4868985" cy="4868985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4B46A-CDE4-4058-A430-36C09E9CBAA1}">
      <dsp:nvSpPr>
        <dsp:cNvPr id="0" name=""/>
        <dsp:cNvSpPr/>
      </dsp:nvSpPr>
      <dsp:spPr>
        <a:xfrm>
          <a:off x="410255" y="277899"/>
          <a:ext cx="5089454" cy="556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39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Free external Moodle plug-in</a:t>
          </a:r>
          <a:endParaRPr lang="en-AU" sz="1400" kern="1200">
            <a:latin typeface="+mj-lt"/>
          </a:endParaRPr>
        </a:p>
      </dsp:txBody>
      <dsp:txXfrm>
        <a:off x="410255" y="277899"/>
        <a:ext cx="5089454" cy="556088"/>
      </dsp:txXfrm>
    </dsp:sp>
    <dsp:sp modelId="{44654B18-E101-4791-90CC-CD1C85DD93D7}">
      <dsp:nvSpPr>
        <dsp:cNvPr id="0" name=""/>
        <dsp:cNvSpPr/>
      </dsp:nvSpPr>
      <dsp:spPr>
        <a:xfrm>
          <a:off x="62700" y="208388"/>
          <a:ext cx="695110" cy="695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861A2-F2AA-439D-8E14-2982C00FB46C}">
      <dsp:nvSpPr>
        <dsp:cNvPr id="0" name=""/>
        <dsp:cNvSpPr/>
      </dsp:nvSpPr>
      <dsp:spPr>
        <a:xfrm>
          <a:off x="729074" y="1112177"/>
          <a:ext cx="4770635" cy="556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39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Available in every UNSW Moodle site</a:t>
          </a:r>
        </a:p>
      </dsp:txBody>
      <dsp:txXfrm>
        <a:off x="729074" y="1112177"/>
        <a:ext cx="4770635" cy="556088"/>
      </dsp:txXfrm>
    </dsp:sp>
    <dsp:sp modelId="{8F3AA2F0-085C-4879-8345-61BB2881479B}">
      <dsp:nvSpPr>
        <dsp:cNvPr id="0" name=""/>
        <dsp:cNvSpPr/>
      </dsp:nvSpPr>
      <dsp:spPr>
        <a:xfrm>
          <a:off x="381518" y="1042666"/>
          <a:ext cx="695110" cy="695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34FB6-1B56-4F58-90F4-8E7B49608CE5}">
      <dsp:nvSpPr>
        <dsp:cNvPr id="0" name=""/>
        <dsp:cNvSpPr/>
      </dsp:nvSpPr>
      <dsp:spPr>
        <a:xfrm>
          <a:off x="729074" y="1946454"/>
          <a:ext cx="4770635" cy="556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39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Syntax of the mathematical model (script) 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  <a:sym typeface="Wingdings" panose="05000000000000000000" pitchFamily="2" charset="2"/>
            </a:rPr>
            <a:t>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 </a:t>
          </a:r>
          <a:r>
            <a:rPr lang="en-US" altLang="en-US" sz="1400" b="1" kern="1200">
              <a:latin typeface="+mj-lt"/>
              <a:ea typeface="ヒラギノ角ゴ Pro W3"/>
              <a:cs typeface="ヒラギノ角ゴ Pro W3"/>
            </a:rPr>
            <a:t>CAS Maxima </a:t>
          </a:r>
        </a:p>
      </dsp:txBody>
      <dsp:txXfrm>
        <a:off x="729074" y="1946454"/>
        <a:ext cx="4770635" cy="556088"/>
      </dsp:txXfrm>
    </dsp:sp>
    <dsp:sp modelId="{A09639AE-BDB8-4B31-A95D-79EC88AEF47F}">
      <dsp:nvSpPr>
        <dsp:cNvPr id="0" name=""/>
        <dsp:cNvSpPr/>
      </dsp:nvSpPr>
      <dsp:spPr>
        <a:xfrm>
          <a:off x="381518" y="1876943"/>
          <a:ext cx="695110" cy="695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10158-C8C0-4760-A738-DB39C195F677}">
      <dsp:nvSpPr>
        <dsp:cNvPr id="0" name=""/>
        <dsp:cNvSpPr/>
      </dsp:nvSpPr>
      <dsp:spPr>
        <a:xfrm>
          <a:off x="410255" y="2780732"/>
          <a:ext cx="5089454" cy="5560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39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Question text 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  <a:sym typeface="Wingdings" panose="05000000000000000000" pitchFamily="2" charset="2"/>
            </a:rPr>
            <a:t>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 </a:t>
          </a:r>
          <a:r>
            <a:rPr lang="en-US" altLang="en-US" sz="1400" b="1" kern="1200">
              <a:latin typeface="+mj-lt"/>
              <a:ea typeface="ヒラギノ角ゴ Pro W3"/>
              <a:cs typeface="ヒラギノ角ゴ Pro W3"/>
            </a:rPr>
            <a:t>HTML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 editor and </a:t>
          </a:r>
          <a:r>
            <a:rPr lang="en-US" altLang="en-US" sz="1400" b="1" kern="1200">
              <a:latin typeface="+mj-lt"/>
              <a:ea typeface="ヒラギノ角ゴ Pro W3"/>
              <a:cs typeface="ヒラギノ角ゴ Pro W3"/>
            </a:rPr>
            <a:t>LaTeX </a:t>
          </a:r>
          <a:r>
            <a:rPr lang="en-US" altLang="en-US" sz="1400" kern="1200">
              <a:latin typeface="+mj-lt"/>
              <a:ea typeface="ヒラギノ角ゴ Pro W3"/>
              <a:cs typeface="ヒラギノ角ゴ Pro W3"/>
            </a:rPr>
            <a:t>is supported</a:t>
          </a:r>
          <a:endParaRPr lang="en-US" altLang="en-US" sz="1400" b="1" kern="1200">
            <a:latin typeface="+mj-lt"/>
            <a:ea typeface="ヒラギノ角ゴ Pro W3"/>
            <a:cs typeface="ヒラギノ角ゴ Pro W3"/>
          </a:endParaRPr>
        </a:p>
      </dsp:txBody>
      <dsp:txXfrm>
        <a:off x="410255" y="2780732"/>
        <a:ext cx="5089454" cy="556088"/>
      </dsp:txXfrm>
    </dsp:sp>
    <dsp:sp modelId="{80487FEC-7607-47A4-B07A-931293408A59}">
      <dsp:nvSpPr>
        <dsp:cNvPr id="0" name=""/>
        <dsp:cNvSpPr/>
      </dsp:nvSpPr>
      <dsp:spPr>
        <a:xfrm>
          <a:off x="62700" y="2711221"/>
          <a:ext cx="695110" cy="695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CA301-38A0-4207-AB73-4DD9BC6938BC}">
      <dsp:nvSpPr>
        <dsp:cNvPr id="0" name=""/>
        <dsp:cNvSpPr/>
      </dsp:nvSpPr>
      <dsp:spPr>
        <a:xfrm>
          <a:off x="-4086029" y="-627132"/>
          <a:ext cx="4868985" cy="4868985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4B46A-CDE4-4058-A430-36C09E9CBAA1}">
      <dsp:nvSpPr>
        <dsp:cNvPr id="0" name=""/>
        <dsp:cNvSpPr/>
      </dsp:nvSpPr>
      <dsp:spPr>
        <a:xfrm>
          <a:off x="343022" y="225847"/>
          <a:ext cx="5156688" cy="4519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7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Allows to run </a:t>
          </a:r>
          <a:r>
            <a:rPr lang="en-US" altLang="en-US" sz="1400" b="1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complex mathematical models </a:t>
          </a: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and to          </a:t>
          </a:r>
          <a:r>
            <a:rPr lang="en-US" altLang="en-US" sz="1400" b="1" u="none" kern="1200" err="1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randomise</a:t>
          </a:r>
          <a:r>
            <a:rPr lang="en-US" altLang="en-US" sz="1400" b="1" u="none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 variables</a:t>
          </a:r>
          <a:endParaRPr lang="en-AU" sz="1400" b="1" u="none" kern="1200">
            <a:solidFill>
              <a:schemeClr val="tx1">
                <a:lumMod val="50000"/>
              </a:schemeClr>
            </a:solidFill>
            <a:latin typeface="+mj-lt"/>
          </a:endParaRPr>
        </a:p>
      </dsp:txBody>
      <dsp:txXfrm>
        <a:off x="343022" y="225847"/>
        <a:ext cx="5156688" cy="451984"/>
      </dsp:txXfrm>
    </dsp:sp>
    <dsp:sp modelId="{44654B18-E101-4791-90CC-CD1C85DD93D7}">
      <dsp:nvSpPr>
        <dsp:cNvPr id="0" name=""/>
        <dsp:cNvSpPr/>
      </dsp:nvSpPr>
      <dsp:spPr>
        <a:xfrm>
          <a:off x="60531" y="169349"/>
          <a:ext cx="564980" cy="56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1EF59-B21F-4CE4-BF1E-60AA231499BF}">
      <dsp:nvSpPr>
        <dsp:cNvPr id="0" name=""/>
        <dsp:cNvSpPr/>
      </dsp:nvSpPr>
      <dsp:spPr>
        <a:xfrm>
          <a:off x="666901" y="903607"/>
          <a:ext cx="4832809" cy="4519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7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Allows to set detailed </a:t>
          </a:r>
          <a:r>
            <a:rPr lang="en-US" altLang="en-US" sz="1400" b="1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marking rubrics</a:t>
          </a:r>
        </a:p>
      </dsp:txBody>
      <dsp:txXfrm>
        <a:off x="666901" y="903607"/>
        <a:ext cx="4832809" cy="451984"/>
      </dsp:txXfrm>
    </dsp:sp>
    <dsp:sp modelId="{579CF37E-D3C7-4E1C-9918-433D37BBCB11}">
      <dsp:nvSpPr>
        <dsp:cNvPr id="0" name=""/>
        <dsp:cNvSpPr/>
      </dsp:nvSpPr>
      <dsp:spPr>
        <a:xfrm>
          <a:off x="384410" y="847109"/>
          <a:ext cx="564980" cy="56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A1F85-5D95-4B15-BBCE-D4D5D914A6DF}">
      <dsp:nvSpPr>
        <dsp:cNvPr id="0" name=""/>
        <dsp:cNvSpPr/>
      </dsp:nvSpPr>
      <dsp:spPr>
        <a:xfrm>
          <a:off x="766305" y="1581368"/>
          <a:ext cx="4733404" cy="4519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7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Ability to ask for </a:t>
          </a:r>
          <a:r>
            <a:rPr lang="en-US" altLang="en-US" sz="1400" b="1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algebraic expressions</a:t>
          </a:r>
        </a:p>
      </dsp:txBody>
      <dsp:txXfrm>
        <a:off x="766305" y="1581368"/>
        <a:ext cx="4733404" cy="451984"/>
      </dsp:txXfrm>
    </dsp:sp>
    <dsp:sp modelId="{7EF5DD67-C209-4E4A-B7EC-E150C9119F2A}">
      <dsp:nvSpPr>
        <dsp:cNvPr id="0" name=""/>
        <dsp:cNvSpPr/>
      </dsp:nvSpPr>
      <dsp:spPr>
        <a:xfrm>
          <a:off x="483815" y="1524870"/>
          <a:ext cx="564980" cy="56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AB951-8129-4ACB-8CA0-68F3E5EC8E62}">
      <dsp:nvSpPr>
        <dsp:cNvPr id="0" name=""/>
        <dsp:cNvSpPr/>
      </dsp:nvSpPr>
      <dsp:spPr>
        <a:xfrm>
          <a:off x="666901" y="2259128"/>
          <a:ext cx="4832809" cy="4519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7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Ability to take in account </a:t>
          </a:r>
          <a:r>
            <a:rPr lang="en-US" altLang="en-US" sz="1400" b="1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carry-over errors</a:t>
          </a:r>
        </a:p>
      </dsp:txBody>
      <dsp:txXfrm>
        <a:off x="666901" y="2259128"/>
        <a:ext cx="4832809" cy="451984"/>
      </dsp:txXfrm>
    </dsp:sp>
    <dsp:sp modelId="{31C7B1AE-DAE3-4926-B4F1-5AAC518C2F90}">
      <dsp:nvSpPr>
        <dsp:cNvPr id="0" name=""/>
        <dsp:cNvSpPr/>
      </dsp:nvSpPr>
      <dsp:spPr>
        <a:xfrm>
          <a:off x="384410" y="2202630"/>
          <a:ext cx="564980" cy="56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F0453-157F-4B92-9729-38A14E415611}">
      <dsp:nvSpPr>
        <dsp:cNvPr id="0" name=""/>
        <dsp:cNvSpPr/>
      </dsp:nvSpPr>
      <dsp:spPr>
        <a:xfrm>
          <a:off x="343022" y="2936888"/>
          <a:ext cx="5156688" cy="4519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76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en-US" sz="1400" b="1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Improved feedback </a:t>
          </a:r>
          <a:r>
            <a:rPr lang="en-US" altLang="en-US" sz="1400" b="0" kern="1200">
              <a:solidFill>
                <a:schemeClr val="tx1">
                  <a:lumMod val="50000"/>
                </a:schemeClr>
              </a:solidFill>
              <a:latin typeface="+mj-lt"/>
              <a:ea typeface="ヒラギノ角ゴ Pro W3"/>
              <a:cs typeface="ヒラギノ角ゴ Pro W3"/>
            </a:rPr>
            <a:t>dependent on student inputs</a:t>
          </a:r>
        </a:p>
      </dsp:txBody>
      <dsp:txXfrm>
        <a:off x="343022" y="2936888"/>
        <a:ext cx="5156688" cy="451984"/>
      </dsp:txXfrm>
    </dsp:sp>
    <dsp:sp modelId="{7A507102-3716-46D6-AA7B-950B7423C9DD}">
      <dsp:nvSpPr>
        <dsp:cNvPr id="0" name=""/>
        <dsp:cNvSpPr/>
      </dsp:nvSpPr>
      <dsp:spPr>
        <a:xfrm>
          <a:off x="60531" y="2880390"/>
          <a:ext cx="564980" cy="5649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D8BB53-7B47-41C2-A70C-5D41A584E0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DF336-15D1-44C2-81B4-3C2B87125F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FFA6D36-3148-4AC3-9EE6-A99E86C8DF6C}" type="datetime1">
              <a:rPr lang="en-US" altLang="en-US"/>
              <a:pPr>
                <a:defRPr/>
              </a:pPr>
              <a:t>10/16/2019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91F2-9ACA-4AFA-8DAF-895135C8C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20996-2CFC-41AF-8D24-3764A229F1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D99CA8-395F-41D3-8A97-6FE5A9809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180BB7-84B4-499A-8997-8E9F1FA2B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A5DDD-80CF-4817-B66A-7A9C6EA48F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C7A8342-C556-4A6B-B7E5-23206534D37A}" type="datetime1">
              <a:rPr lang="en-US" altLang="en-US"/>
              <a:pPr>
                <a:defRPr/>
              </a:pPr>
              <a:t>10/16/2019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BB81365-C501-4F89-809A-5EF7C4618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C365B0B-8CBD-467A-ADFF-8804A9D32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A3E80-B0FF-43F1-945F-EDE5A49C81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F533B-BA27-4F7A-B9F3-D49B7B02D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09A08F-609D-4C23-B5BD-8AFD59A92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endParaRPr lang="en-AU" sz="1200" b="1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9A08F-609D-4C23-B5BD-8AFD59A923D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08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9A08F-609D-4C23-B5BD-8AFD59A923D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94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9A08F-609D-4C23-B5BD-8AFD59A923D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56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umbrella, light, building, dark&#10;&#10;Description automatically generated">
            <a:extLst>
              <a:ext uri="{FF2B5EF4-FFF2-40B4-BE49-F238E27FC236}">
                <a16:creationId xmlns:a16="http://schemas.microsoft.com/office/drawing/2014/main" id="{B6AED26C-CFB1-4838-9C36-3D43A84D36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5"/>
          <a:stretch/>
        </p:blipFill>
        <p:spPr>
          <a:xfrm>
            <a:off x="-2272" y="0"/>
            <a:ext cx="9146272" cy="51435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98B741-222E-4B2C-82B5-B12031D56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957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3897BC5-571F-49AC-AF61-C00626101E95}"/>
              </a:ext>
            </a:extLst>
          </p:cNvPr>
          <p:cNvSpPr txBox="1">
            <a:spLocks/>
          </p:cNvSpPr>
          <p:nvPr userDrawn="1"/>
        </p:nvSpPr>
        <p:spPr>
          <a:xfrm>
            <a:off x="2090073" y="114182"/>
            <a:ext cx="7162447" cy="34163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br>
              <a:rPr lang="en-US">
                <a:latin typeface="Sommet" panose="02000505000000020004" pitchFamily="50" charset="0"/>
              </a:rPr>
            </a:br>
            <a:r>
              <a:rPr lang="en-US" sz="3600">
                <a:solidFill>
                  <a:schemeClr val="bg1"/>
                </a:solidFill>
                <a:latin typeface="Sommet" panose="02000505000000020004" pitchFamily="50" charset="0"/>
              </a:rPr>
              <a:t>The Inspired Learning Summit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000" b="0" i="0">
                <a:solidFill>
                  <a:schemeClr val="bg1"/>
                </a:solidFill>
              </a:rPr>
              <a:t>Overcoming Educational Challenges</a:t>
            </a:r>
            <a:br>
              <a:rPr lang="en-US" sz="2000" b="0" i="1">
                <a:solidFill>
                  <a:schemeClr val="bg1"/>
                </a:solidFill>
              </a:rPr>
            </a:br>
            <a:br>
              <a:rPr lang="en-US" sz="2000" b="0" i="1">
                <a:solidFill>
                  <a:schemeClr val="bg1"/>
                </a:solidFill>
              </a:rPr>
            </a:b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3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umbrella, light, building, dark&#10;&#10;Description automatically generated">
            <a:extLst>
              <a:ext uri="{FF2B5EF4-FFF2-40B4-BE49-F238E27FC236}">
                <a16:creationId xmlns:a16="http://schemas.microsoft.com/office/drawing/2014/main" id="{B6AED26C-CFB1-4838-9C36-3D43A84D36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5"/>
          <a:stretch/>
        </p:blipFill>
        <p:spPr>
          <a:xfrm>
            <a:off x="-2272" y="0"/>
            <a:ext cx="9146272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FDFFC4-6E6D-4046-8297-805CC3D12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C9A42-B465-41F0-8B1A-DFE726CB4FF8}"/>
              </a:ext>
            </a:extLst>
          </p:cNvPr>
          <p:cNvSpPr txBox="1"/>
          <p:nvPr userDrawn="1"/>
        </p:nvSpPr>
        <p:spPr>
          <a:xfrm>
            <a:off x="96141" y="4836696"/>
            <a:ext cx="284696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" panose="02000505000000020004" pitchFamily="50" charset="0"/>
                <a:ea typeface="+mn-ea"/>
                <a:cs typeface="+mn-cs"/>
              </a:rPr>
              <a:t>unsw.to/digital-uplift</a:t>
            </a:r>
          </a:p>
        </p:txBody>
      </p:sp>
    </p:spTree>
    <p:extLst>
      <p:ext uri="{BB962C8B-B14F-4D97-AF65-F5344CB8AC3E}">
        <p14:creationId xmlns:p14="http://schemas.microsoft.com/office/powerpoint/2010/main" val="26497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umbrella, light, building, dark&#10;&#10;Description automatically generated">
            <a:extLst>
              <a:ext uri="{FF2B5EF4-FFF2-40B4-BE49-F238E27FC236}">
                <a16:creationId xmlns:a16="http://schemas.microsoft.com/office/drawing/2014/main" id="{A792D12F-7F6C-476A-9034-A1E9B7CE5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5"/>
          <a:stretch/>
        </p:blipFill>
        <p:spPr>
          <a:xfrm>
            <a:off x="-2272" y="0"/>
            <a:ext cx="9146272" cy="51435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523D60D-6584-4042-9B58-B3486F3892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01ACA-657E-43F7-B8BB-5730F152212E}"/>
              </a:ext>
            </a:extLst>
          </p:cNvPr>
          <p:cNvSpPr txBox="1"/>
          <p:nvPr userDrawn="1"/>
        </p:nvSpPr>
        <p:spPr>
          <a:xfrm>
            <a:off x="96141" y="4836696"/>
            <a:ext cx="284696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" panose="02000505000000020004" pitchFamily="50" charset="0"/>
                <a:ea typeface="+mn-ea"/>
                <a:cs typeface="+mn-cs"/>
              </a:rPr>
              <a:t>unsw.to/digital-uplift</a:t>
            </a:r>
          </a:p>
        </p:txBody>
      </p:sp>
    </p:spTree>
    <p:extLst>
      <p:ext uri="{BB962C8B-B14F-4D97-AF65-F5344CB8AC3E}">
        <p14:creationId xmlns:p14="http://schemas.microsoft.com/office/powerpoint/2010/main" val="300068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312FC12-C4DF-4F8F-853B-5984D678E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0B350-57C3-4834-988F-240754069271}"/>
              </a:ext>
            </a:extLst>
          </p:cNvPr>
          <p:cNvSpPr txBox="1"/>
          <p:nvPr userDrawn="1"/>
        </p:nvSpPr>
        <p:spPr>
          <a:xfrm>
            <a:off x="96141" y="4836696"/>
            <a:ext cx="284696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" panose="02000505000000020004" pitchFamily="50" charset="0"/>
                <a:ea typeface="+mn-ea"/>
                <a:cs typeface="+mn-cs"/>
              </a:rPr>
              <a:t>unsw.to/digital-uplift</a:t>
            </a:r>
          </a:p>
        </p:txBody>
      </p:sp>
    </p:spTree>
    <p:extLst>
      <p:ext uri="{BB962C8B-B14F-4D97-AF65-F5344CB8AC3E}">
        <p14:creationId xmlns:p14="http://schemas.microsoft.com/office/powerpoint/2010/main" val="3561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E75C33F-F9C6-4720-AB8B-B6780774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957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95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B99F90D-4B58-4F7A-9339-F059A41A7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468313" y="1131888"/>
            <a:ext cx="8208962" cy="3095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40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945FC2-B273-489F-9B91-8172332055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36195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5">
            <a:extLst>
              <a:ext uri="{FF2B5EF4-FFF2-40B4-BE49-F238E27FC236}">
                <a16:creationId xmlns:a16="http://schemas.microsoft.com/office/drawing/2014/main" id="{71740BF6-8F3F-4EB2-AA06-03172F1E48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76250" y="1131888"/>
            <a:ext cx="8201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9" r:id="rId2"/>
    <p:sldLayoutId id="2147484075" r:id="rId3"/>
    <p:sldLayoutId id="2147484076" r:id="rId4"/>
    <p:sldLayoutId id="2147484077" r:id="rId5"/>
    <p:sldLayoutId id="2147484078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69875" indent="-269875" algn="l" rtl="0" eaLnBrk="1" fontAlgn="base" hangingPunct="1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539750" indent="-269875" algn="l" rtl="0" eaLnBrk="1" fontAlgn="base" hangingPunct="1">
        <a:spcBef>
          <a:spcPts val="900"/>
        </a:spcBef>
        <a:spcAft>
          <a:spcPct val="0"/>
        </a:spcAft>
        <a:buFont typeface="Lucida Grande"/>
        <a:buChar char="–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3pPr>
      <a:lvl4pPr marL="809625" indent="-269875" algn="l" rtl="0" eaLnBrk="1" fontAlgn="base" hangingPunct="1">
        <a:spcBef>
          <a:spcPts val="600"/>
        </a:spcBef>
        <a:spcAft>
          <a:spcPct val="0"/>
        </a:spcAft>
        <a:buFont typeface="Lucida Grande"/>
        <a:buChar char="»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4pPr>
      <a:lvl5pPr marL="1079500" indent="-269875" algn="l" rtl="0" eaLnBrk="1" fontAlgn="base" hangingPunct="1"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oodle.telt.unsw.edu.au/question/preview.php?id=10006241&amp;courseid=44984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telt.unsw.edu.au/question/preview.php?id=10006240&amp;courseid=4498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moodle.telt.unsw.edu.au/question/preview.php?id=10017561&amp;courseid=44984" TargetMode="External"/><Relationship Id="rId5" Type="http://schemas.openxmlformats.org/officeDocument/2006/relationships/hyperlink" Target="https://moodle.telt.unsw.edu.au/mod/quiz/view.php?id=2559623" TargetMode="External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hyperlink" Target="https://moodle.telt.unsw.edu.au/question/preview.php?id=10017652&amp;courseid=44984" TargetMode="External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bistar.4teachers.org/index.php" TargetMode="External"/><Relationship Id="rId2" Type="http://schemas.openxmlformats.org/officeDocument/2006/relationships/hyperlink" Target="https://teaching.unsw.edu.au/moodle-staff-turnitin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68CB-762A-4F88-BB3D-F08A86C8A3BC}"/>
              </a:ext>
            </a:extLst>
          </p:cNvPr>
          <p:cNvSpPr txBox="1">
            <a:spLocks/>
          </p:cNvSpPr>
          <p:nvPr/>
        </p:nvSpPr>
        <p:spPr bwMode="auto">
          <a:xfrm>
            <a:off x="289250" y="2413546"/>
            <a:ext cx="8565501" cy="99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800" b="1" dirty="0">
                <a:solidFill>
                  <a:schemeClr val="bg1"/>
                </a:solidFill>
                <a:ea typeface="ＭＳ Ｐゴシック"/>
              </a:rPr>
              <a:t>Reducing marking load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5075E4-551B-490A-BDA6-45EFDE837F6D}"/>
              </a:ext>
            </a:extLst>
          </p:cNvPr>
          <p:cNvSpPr/>
          <p:nvPr/>
        </p:nvSpPr>
        <p:spPr>
          <a:xfrm>
            <a:off x="556941" y="4615726"/>
            <a:ext cx="84825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/>
            <a:r>
              <a:rPr lang="en-US" sz="1800">
                <a:solidFill>
                  <a:schemeClr val="bg1"/>
                </a:solidFill>
              </a:rPr>
              <a:t>Tweet @</a:t>
            </a:r>
            <a:r>
              <a:rPr lang="en-US" sz="1800" err="1">
                <a:solidFill>
                  <a:schemeClr val="bg1"/>
                </a:solidFill>
              </a:rPr>
              <a:t>unswpvce</a:t>
            </a:r>
            <a:r>
              <a:rPr lang="en-US" sz="1800">
                <a:solidFill>
                  <a:schemeClr val="bg1"/>
                </a:solidFill>
              </a:rPr>
              <a:t>  #ILS2019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8692-E0B5-4484-A740-2048C4A9B7B3}"/>
              </a:ext>
            </a:extLst>
          </p:cNvPr>
          <p:cNvSpPr txBox="1">
            <a:spLocks/>
          </p:cNvSpPr>
          <p:nvPr/>
        </p:nvSpPr>
        <p:spPr>
          <a:xfrm>
            <a:off x="990777" y="0"/>
            <a:ext cx="7162447" cy="4773477"/>
          </a:xfrm>
          <a:prstGeom prst="rect">
            <a:avLst/>
          </a:prstGeom>
        </p:spPr>
        <p:txBody>
          <a:bodyPr anchor="ctr" anchorCtr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pPr algn="ctr"/>
            <a:r>
              <a:rPr lang="en-AU" sz="2800">
                <a:solidFill>
                  <a:schemeClr val="bg1"/>
                </a:solidFill>
                <a:latin typeface="Sommet"/>
                <a:ea typeface="ＭＳ Ｐゴシック"/>
              </a:rPr>
              <a:t>How STACK can reduce your marking load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2000" b="0">
              <a:solidFill>
                <a:schemeClr val="bg1"/>
              </a:solidFill>
              <a:ea typeface="ＭＳ Ｐゴシック"/>
            </a:endParaRPr>
          </a:p>
          <a:p>
            <a:pPr algn="ctr"/>
            <a:r>
              <a:rPr lang="en-US" sz="2000" b="0">
                <a:solidFill>
                  <a:schemeClr val="bg1"/>
                </a:solidFill>
                <a:ea typeface="ＭＳ Ｐゴシック"/>
              </a:rPr>
              <a:t>Dr Felipe Crisostomo &amp; Dr Qingyang Lei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1400" b="0">
              <a:solidFill>
                <a:schemeClr val="bg1"/>
              </a:solidFill>
              <a:ea typeface="ＭＳ Ｐゴシック"/>
            </a:endParaRPr>
          </a:p>
          <a:p>
            <a:pPr algn="ctr"/>
            <a:r>
              <a:rPr lang="en-US" sz="1400" b="0">
                <a:solidFill>
                  <a:schemeClr val="bg1"/>
                </a:solidFill>
                <a:ea typeface="ＭＳ Ｐゴシック"/>
              </a:rPr>
              <a:t>Educational Developers, PVCE</a:t>
            </a:r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ck2.maths.ed.ac.uk/demo2018/question/type/stack/doc/content/logo.png">
            <a:extLst>
              <a:ext uri="{FF2B5EF4-FFF2-40B4-BE49-F238E27FC236}">
                <a16:creationId xmlns:a16="http://schemas.microsoft.com/office/drawing/2014/main" id="{7FF0782F-ADEB-4EF9-8A29-F385BEFB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0" y="2046723"/>
            <a:ext cx="2687454" cy="153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E795F2-BFDC-467F-94AF-41A6634D7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077245"/>
              </p:ext>
            </p:extLst>
          </p:nvPr>
        </p:nvGraphicFramePr>
        <p:xfrm>
          <a:off x="2973444" y="1071859"/>
          <a:ext cx="5547801" cy="361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STACK – Quick overview</a:t>
            </a:r>
            <a:br>
              <a:rPr lang="en-US" sz="2000" b="0" i="1">
                <a:solidFill>
                  <a:schemeClr val="tx1">
                    <a:lumMod val="50000"/>
                  </a:schemeClr>
                </a:solidFill>
              </a:rPr>
            </a:b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3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ck2.maths.ed.ac.uk/demo2018/question/type/stack/doc/content/logo.png">
            <a:extLst>
              <a:ext uri="{FF2B5EF4-FFF2-40B4-BE49-F238E27FC236}">
                <a16:creationId xmlns:a16="http://schemas.microsoft.com/office/drawing/2014/main" id="{7FF0782F-ADEB-4EF9-8A29-F385BEFB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0" y="2046723"/>
            <a:ext cx="2687454" cy="153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E795F2-BFDC-467F-94AF-41A6634D7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5405412"/>
              </p:ext>
            </p:extLst>
          </p:nvPr>
        </p:nvGraphicFramePr>
        <p:xfrm>
          <a:off x="2960287" y="1058702"/>
          <a:ext cx="5547801" cy="361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STACK – Key Features</a:t>
            </a:r>
            <a:br>
              <a:rPr lang="en-US" sz="2000" b="0" i="1">
                <a:solidFill>
                  <a:schemeClr val="tx1">
                    <a:lumMod val="50000"/>
                  </a:schemeClr>
                </a:solidFill>
              </a:rPr>
            </a:b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95536" y="1419622"/>
            <a:ext cx="7926161" cy="295160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br>
              <a:rPr lang="en-US" altLang="en-US" sz="2400">
                <a:ea typeface="ヒラギノ角ゴ Pro W3"/>
                <a:cs typeface="ヒラギノ角ゴ Pro W3"/>
              </a:rPr>
            </a:br>
            <a:r>
              <a:rPr lang="en-US" altLang="en-US" sz="2400">
                <a:solidFill>
                  <a:schemeClr val="tx1">
                    <a:lumMod val="50000"/>
                  </a:schemeClr>
                </a:solidFill>
                <a:ea typeface="ヒラギノ角ゴ Pro W3"/>
                <a:cs typeface="ヒラギノ角ゴ Pro W3"/>
              </a:rPr>
              <a:t>We will showcase 4 STACK questions and will discuss their key features in relation to reduce your marking load</a:t>
            </a:r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What’s next</a:t>
            </a:r>
            <a:br>
              <a:rPr lang="en-US" sz="2000" b="0" i="1">
                <a:solidFill>
                  <a:schemeClr val="tx1">
                    <a:lumMod val="50000"/>
                  </a:schemeClr>
                </a:solidFill>
              </a:rPr>
            </a:b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59817" y="1041003"/>
            <a:ext cx="8275640" cy="37861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>
                <a:ea typeface="+mn-lt"/>
                <a:cs typeface="+mn-lt"/>
                <a:hlinkClick r:id="rId2"/>
              </a:rPr>
              <a:t>https://moodle.telt.unsw.edu.au/question/preview.php?id=10006241&amp;courseid=44984</a:t>
            </a:r>
            <a:endParaRPr lang="en-US" altLang="en-US">
              <a:solidFill>
                <a:schemeClr val="tx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Question 1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1FB12-2AFA-4574-AEC2-58A3EE1B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76" y="1774265"/>
            <a:ext cx="3742288" cy="17267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F4B5EB-C650-441A-86DA-F98DE1E353DB}"/>
              </a:ext>
            </a:extLst>
          </p:cNvPr>
          <p:cNvSpPr txBox="1">
            <a:spLocks/>
          </p:cNvSpPr>
          <p:nvPr/>
        </p:nvSpPr>
        <p:spPr>
          <a:xfrm>
            <a:off x="395536" y="1545472"/>
            <a:ext cx="4531699" cy="2454417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b="1">
                <a:solidFill>
                  <a:schemeClr val="tx1">
                    <a:lumMod val="50000"/>
                  </a:schemeClr>
                </a:solidFill>
                <a:ea typeface="ヒラギノ角ゴ Pro W3"/>
                <a:cs typeface="ヒラギノ角ゴ Pro W3"/>
              </a:rPr>
              <a:t>Remarks: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chemeClr val="tx1">
                    <a:lumMod val="50000"/>
                  </a:schemeClr>
                </a:solidFill>
                <a:ea typeface="ヒラギノ角ゴ Pro W3"/>
                <a:cs typeface="ヒラギノ角ゴ Pro W3"/>
              </a:rPr>
              <a:t>Each student will get a different set of values for the currents and electrical resistors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chemeClr val="tx1">
                    <a:lumMod val="50000"/>
                  </a:schemeClr>
                </a:solidFill>
                <a:ea typeface="ヒラギノ角ゴ Pro W3"/>
                <a:cs typeface="ヒラギノ角ゴ Pro W3"/>
              </a:rPr>
              <a:t>~1/3 of the students are asked for values across R1, 1/3 across R2 and 1/3 across R3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chemeClr val="tx1">
                    <a:lumMod val="50000"/>
                  </a:schemeClr>
                </a:solidFill>
                <a:ea typeface="ヒラギノ角ゴ Pro W3"/>
                <a:cs typeface="ヒラギノ角ゴ Pro W3"/>
              </a:rPr>
              <a:t>Part (c) is marked partially correct if the calculation procedure is OK (carry over error)</a:t>
            </a:r>
          </a:p>
        </p:txBody>
      </p:sp>
    </p:spTree>
    <p:extLst>
      <p:ext uri="{BB962C8B-B14F-4D97-AF65-F5344CB8AC3E}">
        <p14:creationId xmlns:p14="http://schemas.microsoft.com/office/powerpoint/2010/main" val="32905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Question 2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4F821-D10D-42EF-AA62-9B00E02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79" y="1951071"/>
            <a:ext cx="3371295" cy="204868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B3A89C-0097-44F2-A8A2-618E9D8457DE}"/>
              </a:ext>
            </a:extLst>
          </p:cNvPr>
          <p:cNvSpPr txBox="1">
            <a:spLocks/>
          </p:cNvSpPr>
          <p:nvPr/>
        </p:nvSpPr>
        <p:spPr>
          <a:xfrm>
            <a:off x="402680" y="1048146"/>
            <a:ext cx="8191213" cy="295160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dirty="0">
                <a:ea typeface="+mn-lt"/>
                <a:cs typeface="+mn-lt"/>
                <a:hlinkClick r:id="rId3"/>
              </a:rPr>
              <a:t>https://moodle.telt.unsw.edu.au/question/preview.php?id=10006240&amp;courseid=44984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C6901A-BC8C-4B7F-85FB-82AD653A9A46}"/>
              </a:ext>
            </a:extLst>
          </p:cNvPr>
          <p:cNvSpPr txBox="1">
            <a:spLocks/>
          </p:cNvSpPr>
          <p:nvPr/>
        </p:nvSpPr>
        <p:spPr>
          <a:xfrm>
            <a:off x="395536" y="1610090"/>
            <a:ext cx="4531699" cy="295160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Remarks: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Each student will get a different set of values for the initial investment, annual return, interest rate and period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Correct answer part b (drop-down) will depend on the combination of random values</a:t>
            </a:r>
          </a:p>
        </p:txBody>
      </p:sp>
    </p:spTree>
    <p:extLst>
      <p:ext uri="{BB962C8B-B14F-4D97-AF65-F5344CB8AC3E}">
        <p14:creationId xmlns:p14="http://schemas.microsoft.com/office/powerpoint/2010/main" val="21504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95536" y="1419622"/>
            <a:ext cx="7926161" cy="29516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 sz="1800">
              <a:solidFill>
                <a:schemeClr val="tx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47865" y="232209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Data Fitting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575182-97CB-40CF-94B8-8852FC36819D}"/>
              </a:ext>
            </a:extLst>
          </p:cNvPr>
          <p:cNvSpPr txBox="1">
            <a:spLocks/>
          </p:cNvSpPr>
          <p:nvPr/>
        </p:nvSpPr>
        <p:spPr>
          <a:xfrm>
            <a:off x="276638" y="1823283"/>
            <a:ext cx="4531699" cy="276046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Remarks: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This question is part of a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  <a:hlinkClick r:id="rId5"/>
              </a:rPr>
              <a:t>digital lab report</a:t>
            </a:r>
            <a:endParaRPr lang="en-US" dirty="0">
              <a:solidFill>
                <a:schemeClr val="tx1">
                  <a:lumMod val="50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Original report is in PDF format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STACK marks all (</a:t>
            </a:r>
            <a:r>
              <a:rPr lang="en-US" altLang="en-US" dirty="0" err="1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randomised</a:t>
            </a: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) calculation-based questions in the report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Better &amp; quicker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8D9A-9F44-4299-BFD2-B4951C58FB0F}"/>
              </a:ext>
            </a:extLst>
          </p:cNvPr>
          <p:cNvSpPr txBox="1"/>
          <p:nvPr/>
        </p:nvSpPr>
        <p:spPr>
          <a:xfrm>
            <a:off x="121950" y="896663"/>
            <a:ext cx="4533604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AU" sz="1600" dirty="0">
                <a:hlinkClick r:id="rId6"/>
              </a:rPr>
              <a:t>https://moodle.telt.unsw.edu.au/question/preview.php?id=10017561&amp;courseid=44984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6" name="STACK4">
            <a:hlinkClick r:id="" action="ppaction://media"/>
            <a:extLst>
              <a:ext uri="{FF2B5EF4-FFF2-40B4-BE49-F238E27FC236}">
                <a16:creationId xmlns:a16="http://schemas.microsoft.com/office/drawing/2014/main" id="{5AFE81D5-705B-46C5-AC67-63FB3985F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445" y="232209"/>
            <a:ext cx="4330707" cy="42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95536" y="1419622"/>
            <a:ext cx="7926161" cy="29516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 sz="1800">
              <a:solidFill>
                <a:schemeClr val="tx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47865" y="232209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Integration of GeoGebra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575182-97CB-40CF-94B8-8852FC36819D}"/>
              </a:ext>
            </a:extLst>
          </p:cNvPr>
          <p:cNvSpPr txBox="1">
            <a:spLocks/>
          </p:cNvSpPr>
          <p:nvPr/>
        </p:nvSpPr>
        <p:spPr>
          <a:xfrm>
            <a:off x="276638" y="1823283"/>
            <a:ext cx="4531699" cy="276046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Remarks: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~500 enrolment this year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Many possible scenarios for this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randomised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) question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Difficult to check each answer and give partial credit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STACK &amp; GeoGebra can give partial credit according to pre-designed algorithm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8D9A-9F44-4299-BFD2-B4951C58FB0F}"/>
              </a:ext>
            </a:extLst>
          </p:cNvPr>
          <p:cNvSpPr txBox="1"/>
          <p:nvPr/>
        </p:nvSpPr>
        <p:spPr>
          <a:xfrm>
            <a:off x="121950" y="896663"/>
            <a:ext cx="4533604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AU" sz="1600" dirty="0">
                <a:hlinkClick r:id="rId5"/>
              </a:rPr>
              <a:t>https://moodle.telt.unsw.edu.au/question/preview.php?id=10017652&amp;courseid=44984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7" name="front edit 1">
            <a:hlinkClick r:id="" action="ppaction://media"/>
            <a:extLst>
              <a:ext uri="{FF2B5EF4-FFF2-40B4-BE49-F238E27FC236}">
                <a16:creationId xmlns:a16="http://schemas.microsoft.com/office/drawing/2014/main" id="{06C9A709-9CAE-497B-8F99-0D671ED6A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8018" y="69272"/>
            <a:ext cx="2370745" cy="50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 panose="02000505000000020004" pitchFamily="50" charset="0"/>
              </a:rPr>
              <a:t>Summary </a:t>
            </a:r>
            <a:endParaRPr lang="en-US" sz="2000" b="0">
              <a:solidFill>
                <a:schemeClr val="bg1"/>
              </a:solidFill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B3C2CA1-AE37-4A46-9B3F-91240BF4ED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129611"/>
              </p:ext>
            </p:extLst>
          </p:nvPr>
        </p:nvGraphicFramePr>
        <p:xfrm>
          <a:off x="1619948" y="1009341"/>
          <a:ext cx="7130173" cy="3475504"/>
        </p:xfrm>
        <a:graphic>
          <a:graphicData uri="http://schemas.openxmlformats.org/drawingml/2006/table">
            <a:tbl>
              <a:tblPr firstRow="1" bandRow="1"/>
              <a:tblGrid>
                <a:gridCol w="4053832">
                  <a:extLst>
                    <a:ext uri="{9D8B030D-6E8A-4147-A177-3AD203B41FA5}">
                      <a16:colId xmlns:a16="http://schemas.microsoft.com/office/drawing/2014/main" val="1879055332"/>
                    </a:ext>
                  </a:extLst>
                </a:gridCol>
                <a:gridCol w="1559085">
                  <a:extLst>
                    <a:ext uri="{9D8B030D-6E8A-4147-A177-3AD203B41FA5}">
                      <a16:colId xmlns:a16="http://schemas.microsoft.com/office/drawing/2014/main" val="756878373"/>
                    </a:ext>
                  </a:extLst>
                </a:gridCol>
                <a:gridCol w="1517256">
                  <a:extLst>
                    <a:ext uri="{9D8B030D-6E8A-4147-A177-3AD203B41FA5}">
                      <a16:colId xmlns:a16="http://schemas.microsoft.com/office/drawing/2014/main" val="127897469"/>
                    </a:ext>
                  </a:extLst>
                </a:gridCol>
              </a:tblGrid>
              <a:tr h="248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AU" sz="1100"/>
                        <a:t>What do you want to do? 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100"/>
                        <a:t>Moodle 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100"/>
                        <a:t>STACK 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156234"/>
                  </a:ext>
                </a:extLst>
              </a:tr>
              <a:tr h="326212">
                <a:tc>
                  <a:txBody>
                    <a:bodyPr/>
                    <a:lstStyle/>
                    <a:p>
                      <a:pPr algn="r"/>
                      <a:r>
                        <a:rPr lang="en-AU" sz="1100" b="1" kern="120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Graphical (Drag and Drop / Matching) questions 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⋆⋆⋆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0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343235"/>
                  </a:ext>
                </a:extLst>
              </a:tr>
              <a:tr h="326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AU" sz="1100" b="1"/>
                        <a:t>Single input numerical question (with tolerance)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⋆⋆⋆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368001"/>
                  </a:ext>
                </a:extLst>
              </a:tr>
              <a:tr h="326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AU" sz="1100" b="1"/>
                        <a:t>Numerical question with random values 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40712"/>
                  </a:ext>
                </a:extLst>
              </a:tr>
              <a:tr h="326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/>
                        <a:t>Pick typical mistakes in a numerical question (e.g. wrong units)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987385"/>
                  </a:ext>
                </a:extLst>
              </a:tr>
              <a:tr h="326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/>
                        <a:t>Take in account the carry-over error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9474"/>
                  </a:ext>
                </a:extLst>
              </a:tr>
              <a:tr h="351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AU" sz="1100" b="1"/>
                        <a:t>Multiple dependant numerical inputs within the same question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40843"/>
                  </a:ext>
                </a:extLst>
              </a:tr>
              <a:tr h="4066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AU" sz="1100" b="1"/>
                        <a:t>Different types of inputs in the same question and set dependencies between them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62161"/>
                  </a:ext>
                </a:extLst>
              </a:tr>
              <a:tr h="326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AU" sz="1100" b="1" kern="120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Ask for an algebraic expression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⋆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42136"/>
                  </a:ext>
                </a:extLst>
              </a:tr>
              <a:tr h="301231">
                <a:tc>
                  <a:txBody>
                    <a:bodyPr/>
                    <a:lstStyle/>
                    <a:p>
                      <a:pPr algn="r"/>
                      <a:r>
                        <a:rPr lang="en-AU" sz="1100" b="1" kern="1200">
                          <a:solidFill>
                            <a:schemeClr val="dk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Check student answers against expected behaviour (data fitting) and other external integrations 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AU" sz="1600"/>
                        <a:t>- </a:t>
                      </a:r>
                      <a:endParaRPr lang="en-AU" sz="16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AU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⋆⋆⋆ </a:t>
                      </a:r>
                      <a:endParaRPr lang="en-AU" sz="100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578026"/>
                  </a:ext>
                </a:extLst>
              </a:tr>
            </a:tbl>
          </a:graphicData>
        </a:graphic>
      </p:graphicFrame>
      <p:sp>
        <p:nvSpPr>
          <p:cNvPr id="2" name="Arrow: Down 1">
            <a:extLst>
              <a:ext uri="{FF2B5EF4-FFF2-40B4-BE49-F238E27FC236}">
                <a16:creationId xmlns:a16="http://schemas.microsoft.com/office/drawing/2014/main" id="{1CC2E8EC-913F-4E7C-BEC0-EF916BF8EC3B}"/>
              </a:ext>
            </a:extLst>
          </p:cNvPr>
          <p:cNvSpPr/>
          <p:nvPr/>
        </p:nvSpPr>
        <p:spPr>
          <a:xfrm>
            <a:off x="1090089" y="1409847"/>
            <a:ext cx="342288" cy="274552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AU" sz="12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E1FD86-39F4-48CC-B9A8-AFFB62311FB1}"/>
              </a:ext>
            </a:extLst>
          </p:cNvPr>
          <p:cNvSpPr txBox="1"/>
          <p:nvPr/>
        </p:nvSpPr>
        <p:spPr>
          <a:xfrm>
            <a:off x="14320" y="2275361"/>
            <a:ext cx="1427833" cy="6940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Complexity</a:t>
            </a:r>
          </a:p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of the </a:t>
            </a:r>
          </a:p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AU" sz="1150" b="1">
                <a:latin typeface="Sommet bold"/>
                <a:ea typeface="+mn-ea"/>
              </a:rPr>
              <a:t>question</a:t>
            </a: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D6540C0A-7428-43F7-AE84-397B9DBFF973}"/>
              </a:ext>
            </a:extLst>
          </p:cNvPr>
          <p:cNvSpPr/>
          <p:nvPr/>
        </p:nvSpPr>
        <p:spPr>
          <a:xfrm>
            <a:off x="7701498" y="1354486"/>
            <a:ext cx="567221" cy="2987691"/>
          </a:xfrm>
          <a:prstGeom prst="trapezoi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14270A8-FD4E-4392-BCA9-2A66086D29DE}"/>
              </a:ext>
            </a:extLst>
          </p:cNvPr>
          <p:cNvSpPr/>
          <p:nvPr/>
        </p:nvSpPr>
        <p:spPr>
          <a:xfrm flipV="1">
            <a:off x="6166906" y="1350405"/>
            <a:ext cx="567221" cy="2991772"/>
          </a:xfrm>
          <a:prstGeom prst="trapezoi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030BB8-3BA0-4563-970F-1D1379A21BBD}"/>
              </a:ext>
            </a:extLst>
          </p:cNvPr>
          <p:cNvCxnSpPr/>
          <p:nvPr/>
        </p:nvCxnSpPr>
        <p:spPr>
          <a:xfrm>
            <a:off x="7090267" y="2024394"/>
            <a:ext cx="366738" cy="1320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95536" y="1199411"/>
            <a:ext cx="8208962" cy="295160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har char="•"/>
            </a:pPr>
            <a:endParaRPr lang="en-US" b="1">
              <a:cs typeface="Arial"/>
            </a:endParaRPr>
          </a:p>
          <a:p>
            <a:pPr lvl="1"/>
            <a:endParaRPr lang="en-US">
              <a:ea typeface="ＭＳ Ｐゴシック"/>
              <a:cs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395536" y="339502"/>
            <a:ext cx="8674185" cy="1080120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Sommet"/>
                <a:ea typeface="ＭＳ Ｐゴシック"/>
              </a:rPr>
              <a:t>Agenda</a:t>
            </a:r>
            <a:br>
              <a:rPr lang="en-US" sz="2400"/>
            </a:br>
            <a:endParaRPr lang="en-US" sz="2000" b="0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588599-48F7-4371-B972-5D3A952AA82C}"/>
              </a:ext>
            </a:extLst>
          </p:cNvPr>
          <p:cNvSpPr txBox="1"/>
          <p:nvPr/>
        </p:nvSpPr>
        <p:spPr>
          <a:xfrm>
            <a:off x="441279" y="1605871"/>
            <a:ext cx="8254783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0"/>
              </a:spcAft>
              <a:buFont typeface="Wingdings"/>
              <a:buChar char="§"/>
            </a:pPr>
            <a:r>
              <a:rPr lang="en-US" sz="2000" b="1" dirty="0">
                <a:latin typeface="Arial"/>
                <a:ea typeface="+mn-ea"/>
                <a:cs typeface="Arial"/>
              </a:rPr>
              <a:t>Rubrics and saving time in Turnitin </a:t>
            </a:r>
            <a:r>
              <a:rPr lang="en-US" sz="1800" dirty="0">
                <a:latin typeface="Arial"/>
                <a:ea typeface="+mn-ea"/>
                <a:cs typeface="Arial"/>
              </a:rPr>
              <a:t>(Dr Jasper Hsieh)</a:t>
            </a: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Font typeface="Wingdings"/>
              <a:buChar char="§"/>
            </a:pPr>
            <a:endParaRPr lang="en-US" sz="2000" b="1">
              <a:latin typeface="Arial"/>
              <a:ea typeface="+mn-ea"/>
              <a:cs typeface="Arial"/>
            </a:endParaRP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Font typeface="Wingdings"/>
              <a:buChar char="§"/>
            </a:pPr>
            <a:r>
              <a:rPr lang="en-US" sz="2000" b="1" dirty="0">
                <a:latin typeface="Arial"/>
                <a:ea typeface="+mn-ea"/>
                <a:cs typeface="Arial"/>
              </a:rPr>
              <a:t>How STACK can reduce your marking load </a:t>
            </a:r>
            <a:r>
              <a:rPr lang="en-US" sz="1800" dirty="0">
                <a:latin typeface="Arial"/>
                <a:ea typeface="+mn-ea"/>
                <a:cs typeface="Arial"/>
              </a:rPr>
              <a:t>(Dr Felipe Crisostomo &amp; Dr </a:t>
            </a:r>
            <a:r>
              <a:rPr lang="en-US" sz="1800" dirty="0" err="1">
                <a:latin typeface="Arial"/>
                <a:ea typeface="+mn-ea"/>
                <a:cs typeface="Arial"/>
              </a:rPr>
              <a:t>Qinyang</a:t>
            </a:r>
            <a:r>
              <a:rPr lang="en-US" sz="1800" dirty="0">
                <a:latin typeface="Arial"/>
                <a:ea typeface="+mn-ea"/>
                <a:cs typeface="Arial"/>
              </a:rPr>
              <a:t> Lei)</a:t>
            </a:r>
          </a:p>
        </p:txBody>
      </p:sp>
    </p:spTree>
    <p:extLst>
      <p:ext uri="{BB962C8B-B14F-4D97-AF65-F5344CB8AC3E}">
        <p14:creationId xmlns:p14="http://schemas.microsoft.com/office/powerpoint/2010/main" val="152978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8692-E0B5-4484-A740-2048C4A9B7B3}"/>
              </a:ext>
            </a:extLst>
          </p:cNvPr>
          <p:cNvSpPr txBox="1">
            <a:spLocks/>
          </p:cNvSpPr>
          <p:nvPr/>
        </p:nvSpPr>
        <p:spPr>
          <a:xfrm>
            <a:off x="990777" y="0"/>
            <a:ext cx="7162447" cy="4773477"/>
          </a:xfrm>
          <a:prstGeom prst="rect">
            <a:avLst/>
          </a:prstGeom>
        </p:spPr>
        <p:txBody>
          <a:bodyPr anchor="ctr" anchorCtr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pPr algn="ctr"/>
            <a:r>
              <a:rPr lang="en-AU" sz="2800" dirty="0">
                <a:solidFill>
                  <a:schemeClr val="bg1"/>
                </a:solidFill>
                <a:latin typeface="Sommet"/>
                <a:ea typeface="ＭＳ Ｐゴシック"/>
              </a:rPr>
              <a:t>Rubrics and saving time in Turnitin</a:t>
            </a:r>
            <a:endParaRPr lang="en-AU" sz="2800" dirty="0">
              <a:solidFill>
                <a:schemeClr val="bg1"/>
              </a:solidFill>
              <a:latin typeface="Sommet"/>
            </a:endParaRPr>
          </a:p>
          <a:p>
            <a:pPr algn="ctr"/>
            <a:r>
              <a:rPr lang="en-US" sz="2000" b="0" dirty="0">
                <a:solidFill>
                  <a:schemeClr val="bg1"/>
                </a:solidFill>
                <a:ea typeface="ＭＳ Ｐゴシック"/>
              </a:rPr>
              <a:t>Dr Jasper Hsieh (Educational Developer, PVCE)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6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76F7-0DDE-4A83-92D4-A869E547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61950"/>
            <a:ext cx="8229600" cy="492443"/>
          </a:xfrm>
        </p:spPr>
        <p:txBody>
          <a:bodyPr/>
          <a:lstStyle/>
          <a:p>
            <a:r>
              <a:rPr lang="en-US" sz="3200">
                <a:ea typeface="ＭＳ Ｐゴシック"/>
              </a:rPr>
              <a:t>Before we start...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B7723-188E-4502-81EC-CB45F8549A2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5363" y="901453"/>
            <a:ext cx="5135443" cy="3812352"/>
          </a:xfrm>
        </p:spPr>
        <p:txBody>
          <a:bodyPr/>
          <a:lstStyle/>
          <a:p>
            <a:endParaRPr lang="en-US">
              <a:ea typeface="ＭＳ Ｐゴシック"/>
            </a:endParaRPr>
          </a:p>
          <a:p>
            <a:endParaRPr lang="en-US">
              <a:ea typeface="ＭＳ Ｐゴシック"/>
            </a:endParaRPr>
          </a:p>
          <a:p>
            <a:endParaRPr lang="en-US">
              <a:ea typeface="ＭＳ Ｐゴシック"/>
            </a:endParaRPr>
          </a:p>
          <a:p>
            <a:endParaRPr lang="en-US"/>
          </a:p>
        </p:txBody>
      </p:sp>
      <p:pic>
        <p:nvPicPr>
          <p:cNvPr id="5" name="Picture 4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D39DB9F7-7CF2-4FA4-B67D-5B9726F26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15" y="518321"/>
            <a:ext cx="3906371" cy="3906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ED7F8-806F-42B2-9B11-6713ED5FE7F5}"/>
              </a:ext>
            </a:extLst>
          </p:cNvPr>
          <p:cNvSpPr txBox="1"/>
          <p:nvPr/>
        </p:nvSpPr>
        <p:spPr>
          <a:xfrm>
            <a:off x="352068" y="987748"/>
            <a:ext cx="4738255" cy="20344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Scan this QR code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lang="en-US" sz="1150" b="1">
              <a:latin typeface="Sommet bold"/>
              <a:ea typeface="+mn-ea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Or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lang="en-US" sz="1150" b="1">
              <a:latin typeface="Sommet bold"/>
              <a:ea typeface="+mn-ea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www.slido.com &gt; #ILS2019marking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97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D983-1B4D-4E18-869B-8A400296FE94}"/>
              </a:ext>
            </a:extLst>
          </p:cNvPr>
          <p:cNvSpPr txBox="1">
            <a:spLocks/>
          </p:cNvSpPr>
          <p:nvPr/>
        </p:nvSpPr>
        <p:spPr>
          <a:xfrm>
            <a:off x="395536" y="1419622"/>
            <a:ext cx="8208962" cy="2951609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539750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7950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>
              <a:solidFill>
                <a:schemeClr val="tx1">
                  <a:lumMod val="50000"/>
                </a:schemeClr>
              </a:solidFill>
              <a:ea typeface="ＭＳ Ｐゴシック"/>
              <a:cs typeface="ヒラギノ角ゴ Pro W3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D767D-90BF-4D27-B6F5-997AD2B4604B}"/>
              </a:ext>
            </a:extLst>
          </p:cNvPr>
          <p:cNvSpPr txBox="1">
            <a:spLocks/>
          </p:cNvSpPr>
          <p:nvPr/>
        </p:nvSpPr>
        <p:spPr>
          <a:xfrm>
            <a:off x="219690" y="242787"/>
            <a:ext cx="8828050" cy="1080120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ommet"/>
                <a:ea typeface="ＭＳ Ｐゴシック"/>
              </a:rPr>
              <a:t>Content</a:t>
            </a:r>
            <a:br>
              <a:rPr lang="en-US" sz="2000" b="0" i="1" dirty="0"/>
            </a:br>
            <a:endParaRPr lang="en-US" sz="3200">
              <a:solidFill>
                <a:schemeClr val="tx1">
                  <a:lumMod val="50000"/>
                </a:schemeClr>
              </a:solidFill>
              <a:latin typeface="Sommet"/>
              <a:ea typeface="ＭＳ Ｐゴシック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Sommet"/>
                <a:ea typeface="ＭＳ Ｐゴシック"/>
              </a:rPr>
              <a:t>Why be collaborative with students in rubrics?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ommet"/>
                <a:ea typeface="ＭＳ Ｐゴシック"/>
              </a:rPr>
              <a:t>How to include students' voices? 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ommet"/>
                <a:ea typeface="ＭＳ Ｐゴシック"/>
              </a:rPr>
              <a:t>What to do in Turnitin?</a:t>
            </a:r>
            <a:endParaRPr lang="en-US" sz="3200">
              <a:solidFill>
                <a:schemeClr val="tx1">
                  <a:lumMod val="50000"/>
                </a:schemeClr>
              </a:solidFill>
              <a:latin typeface="Somme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3B93A2-2033-4565-87A9-88CA8CE2B079}"/>
              </a:ext>
            </a:extLst>
          </p:cNvPr>
          <p:cNvSpPr/>
          <p:nvPr/>
        </p:nvSpPr>
        <p:spPr>
          <a:xfrm>
            <a:off x="6114744" y="3479304"/>
            <a:ext cx="591671" cy="5770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96B6D7-4F64-4880-841C-BEF8860D6850}"/>
              </a:ext>
            </a:extLst>
          </p:cNvPr>
          <p:cNvSpPr/>
          <p:nvPr/>
        </p:nvSpPr>
        <p:spPr>
          <a:xfrm>
            <a:off x="5774901" y="3212625"/>
            <a:ext cx="1261578" cy="115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5638F2-55C9-40E2-A7C8-7509DFF3CF2F}"/>
              </a:ext>
            </a:extLst>
          </p:cNvPr>
          <p:cNvSpPr/>
          <p:nvPr/>
        </p:nvSpPr>
        <p:spPr>
          <a:xfrm>
            <a:off x="5496180" y="2924124"/>
            <a:ext cx="1789681" cy="171633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B0636-BD1A-4381-B49D-16F2C32ABB9D}"/>
              </a:ext>
            </a:extLst>
          </p:cNvPr>
          <p:cNvSpPr txBox="1"/>
          <p:nvPr/>
        </p:nvSpPr>
        <p:spPr>
          <a:xfrm>
            <a:off x="6114744" y="2945585"/>
            <a:ext cx="552552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What</a:t>
            </a: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C73E9-DA2B-4A6E-8A2C-BAD9B865E710}"/>
              </a:ext>
            </a:extLst>
          </p:cNvPr>
          <p:cNvSpPr txBox="1"/>
          <p:nvPr/>
        </p:nvSpPr>
        <p:spPr>
          <a:xfrm>
            <a:off x="6153862" y="3236350"/>
            <a:ext cx="474315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How</a:t>
            </a: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CC01C-7F71-41CA-9A5C-F037928AB9AE}"/>
              </a:ext>
            </a:extLst>
          </p:cNvPr>
          <p:cNvSpPr txBox="1"/>
          <p:nvPr/>
        </p:nvSpPr>
        <p:spPr>
          <a:xfrm>
            <a:off x="6153862" y="3652710"/>
            <a:ext cx="552553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Why</a:t>
            </a: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DA87-CDD8-420C-80C4-C352E5FD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Why being collaborative in rubric?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70BB0-844B-4943-AD50-65F3D692EE5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2018 Student Experience Survey (QILT)</a:t>
            </a:r>
          </a:p>
          <a:p>
            <a:r>
              <a:rPr lang="en-US">
                <a:ea typeface="ＭＳ Ｐゴシック"/>
              </a:rPr>
              <a:t>30% FASS students are not happy with the use of rubric</a:t>
            </a:r>
            <a:endParaRPr lang="en-US"/>
          </a:p>
          <a:p>
            <a:r>
              <a:rPr lang="en-US">
                <a:ea typeface="ＭＳ Ｐゴシック"/>
              </a:rPr>
              <a:t>- Ask questions and check if they understand rubric correctly</a:t>
            </a:r>
          </a:p>
          <a:p>
            <a:r>
              <a:rPr lang="en-US">
                <a:ea typeface="ＭＳ Ｐゴシック"/>
              </a:rPr>
              <a:t>- A rubric with clear essay instruction</a:t>
            </a:r>
          </a:p>
          <a:p>
            <a:r>
              <a:rPr lang="en-US">
                <a:ea typeface="ＭＳ Ｐゴシック"/>
                <a:cs typeface="+mn-lt"/>
              </a:rPr>
              <a:t>- A rubric contains the disciplinary's standards, not instructor's </a:t>
            </a:r>
          </a:p>
          <a:p>
            <a:r>
              <a:rPr lang="en-US" i="1">
                <a:ea typeface="+mn-lt"/>
                <a:cs typeface="+mn-lt"/>
              </a:rPr>
              <a:t>The assessment is repetitive and the assessment criteria do not sufficiently state what content is necessary for what mark (they only state that "xx was done to a fair/good/excellent standard").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755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FFD9-9820-4AD8-9BF5-12C937AC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0455"/>
            <a:ext cx="8229600" cy="461963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  <a:latin typeface="Sommet"/>
              </a:rPr>
              <a:t>How to include students' voices?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EA101-3BC7-453A-A7F8-711D29DEB8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DFEE007-A076-43ED-96AA-3726C67A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492418"/>
            <a:ext cx="7479622" cy="422291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1EBA14-2328-416B-B593-5D161AB2E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" y="492418"/>
            <a:ext cx="5065140" cy="4288698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4CB7C0-59FF-4AB2-9BF2-784B57A66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" y="492418"/>
            <a:ext cx="4664174" cy="4255103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51ECAE0-12C0-4C35-BF03-EB7C3D167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" y="950382"/>
            <a:ext cx="9042973" cy="33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40A07-518D-41DA-957E-C5C4AAF1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5829" y="146696"/>
            <a:ext cx="6892926" cy="689514"/>
          </a:xfrm>
        </p:spPr>
        <p:txBody>
          <a:bodyPr/>
          <a:lstStyle/>
          <a:p>
            <a:r>
              <a:rPr lang="en-US" sz="3000">
                <a:ea typeface="ＭＳ Ｐゴシック"/>
              </a:rPr>
              <a:t>What to do in Turnitin</a:t>
            </a:r>
            <a:endParaRPr lang="en-US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F97E41-5066-473E-9FF3-DA5E7801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9" y="1699558"/>
            <a:ext cx="8139747" cy="2975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7CD17-6D07-4D35-B78D-B73914687A6E}"/>
              </a:ext>
            </a:extLst>
          </p:cNvPr>
          <p:cNvSpPr txBox="1"/>
          <p:nvPr/>
        </p:nvSpPr>
        <p:spPr>
          <a:xfrm>
            <a:off x="1897258" y="946394"/>
            <a:ext cx="3647821" cy="6940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1150" b="1">
                <a:latin typeface="Sommet bold"/>
              </a:rPr>
              <a:t>Turnitin &gt; setting &gt; </a:t>
            </a:r>
            <a:r>
              <a:rPr lang="en-US" sz="1150" b="1" err="1">
                <a:latin typeface="Sommet bold"/>
              </a:rPr>
              <a:t>GradeMark</a:t>
            </a:r>
            <a:r>
              <a:rPr lang="en-US" sz="1150" b="1">
                <a:latin typeface="Sommet bold"/>
              </a:rPr>
              <a:t> Option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1150" b="1">
              <a:latin typeface="Sommet bold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AU" sz="11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3278495-9C1A-4822-BFCB-ABE2F4275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312"/>
            <a:ext cx="9144000" cy="1724875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D99266-DE08-4259-B973-02271F859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34" y="1291776"/>
            <a:ext cx="4560705" cy="3791187"/>
          </a:xfrm>
          <a:prstGeom prst="rect">
            <a:avLst/>
          </a:prstGeom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736269-0EB4-4056-87B4-A9495C025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4" y="1186176"/>
            <a:ext cx="3448656" cy="3826274"/>
          </a:xfrm>
          <a:prstGeom prst="rect">
            <a:avLst/>
          </a:prstGeom>
        </p:spPr>
      </p:pic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37DA39-A1F4-4B04-9260-4BD5458C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36"/>
            <a:ext cx="9144000" cy="29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6273-B78A-4C8B-B732-E829CB6B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Q&amp;A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3C0F4-2D04-4C4B-B834-F9FA7163791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T</a:t>
            </a:r>
            <a:r>
              <a:rPr lang="en-AU" err="1"/>
              <a:t>eaching</a:t>
            </a:r>
            <a:r>
              <a:rPr lang="en-AU"/>
              <a:t> gateway on Turnitin: </a:t>
            </a:r>
            <a:r>
              <a:rPr lang="en-AU">
                <a:hlinkClick r:id="rId2"/>
              </a:rPr>
              <a:t>https://teaching.unsw.edu.au/moodle-staff-turnitin</a:t>
            </a:r>
            <a:endParaRPr lang="en-AU"/>
          </a:p>
          <a:p>
            <a:r>
              <a:rPr lang="en-AU" err="1">
                <a:ea typeface="ＭＳ Ｐゴシック"/>
              </a:rPr>
              <a:t>RubiStar</a:t>
            </a:r>
            <a:r>
              <a:rPr lang="en-AU">
                <a:ea typeface="ＭＳ Ｐゴシック"/>
              </a:rPr>
              <a:t>: </a:t>
            </a:r>
            <a:r>
              <a:rPr lang="en-AU">
                <a:ea typeface="+mn-lt"/>
                <a:cs typeface="+mn-lt"/>
                <a:hlinkClick r:id="rId3"/>
              </a:rPr>
              <a:t>http://rubistar.4teachers.org/index.php</a:t>
            </a:r>
            <a:endParaRPr lang="en-AU">
              <a:ea typeface="+mn-lt"/>
              <a:cs typeface="+mn-lt"/>
            </a:endParaRPr>
          </a:p>
          <a:p>
            <a:endParaRPr lang="en-AU">
              <a:ea typeface="+mn-lt"/>
              <a:cs typeface="+mn-lt"/>
            </a:endParaRPr>
          </a:p>
          <a:p>
            <a:r>
              <a:rPr lang="en-AU" sz="1800" i="1">
                <a:ea typeface="+mn-lt"/>
                <a:cs typeface="+mn-lt"/>
              </a:rPr>
              <a:t>Great teaching is created between method and madness</a:t>
            </a:r>
            <a:endParaRPr lang="en-AU" sz="1800" i="1"/>
          </a:p>
          <a:p>
            <a:endParaRPr lang="en-AU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SB_Template-16x9">
  <a:themeElements>
    <a:clrScheme name="AGSM">
      <a:dk1>
        <a:srgbClr val="404040"/>
      </a:dk1>
      <a:lt1>
        <a:sysClr val="window" lastClr="FFFFFF"/>
      </a:lt1>
      <a:dk2>
        <a:srgbClr val="063E8D"/>
      </a:dk2>
      <a:lt2>
        <a:srgbClr val="CCCCCC"/>
      </a:lt2>
      <a:accent1>
        <a:srgbClr val="063E8D"/>
      </a:accent1>
      <a:accent2>
        <a:srgbClr val="FFD700"/>
      </a:accent2>
      <a:accent3>
        <a:srgbClr val="0067A8"/>
      </a:accent3>
      <a:accent4>
        <a:srgbClr val="00568E"/>
      </a:accent4>
      <a:accent5>
        <a:srgbClr val="004372"/>
      </a:accent5>
      <a:accent6>
        <a:srgbClr val="002E52"/>
      </a:accent6>
      <a:hlink>
        <a:srgbClr val="33CCFF"/>
      </a:hlink>
      <a:folHlink>
        <a:srgbClr val="063E8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DA98838-5FEE-AA4F-8862-66C5FD22A1E8}" vid="{3E100493-05CB-5042-98A5-E260E74896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EAE738162BD4E8492561D8334EA19" ma:contentTypeVersion="9" ma:contentTypeDescription="Create a new document." ma:contentTypeScope="" ma:versionID="774a6f6c9076ac6fac4fb126c975acf0">
  <xsd:schema xmlns:xsd="http://www.w3.org/2001/XMLSchema" xmlns:xs="http://www.w3.org/2001/XMLSchema" xmlns:p="http://schemas.microsoft.com/office/2006/metadata/properties" xmlns:ns2="bd49f30b-c713-4d54-90d5-ccc6a41b9db4" xmlns:ns3="b3f070f2-4b5b-4b9d-b677-8d2629e470f9" targetNamespace="http://schemas.microsoft.com/office/2006/metadata/properties" ma:root="true" ma:fieldsID="2746d1967f79584269a98348a84347ed" ns2:_="" ns3:_="">
    <xsd:import namespace="bd49f30b-c713-4d54-90d5-ccc6a41b9db4"/>
    <xsd:import namespace="b3f070f2-4b5b-4b9d-b677-8d2629e47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9f30b-c713-4d54-90d5-ccc6a41b9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070f2-4b5b-4b9d-b677-8d2629e47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E0E818-670F-4366-9E9D-F84F813A17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AD1B4E-D1D3-4497-873B-191782C2E091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DB0E802-3774-463E-BA27-2AEE3BB9A77F}"/>
</file>

<file path=customXml/itemProps4.xml><?xml version="1.0" encoding="utf-8"?>
<ds:datastoreItem xmlns:ds="http://schemas.openxmlformats.org/officeDocument/2006/customXml" ds:itemID="{7940C047-8D25-4CC4-884B-65A1D2B4FDCA}"/>
</file>

<file path=docProps/app.xml><?xml version="1.0" encoding="utf-8"?>
<Properties xmlns="http://schemas.openxmlformats.org/officeDocument/2006/extended-properties" xmlns:vt="http://schemas.openxmlformats.org/officeDocument/2006/docPropsVTypes">
  <Template>UNSW Sydney PPT Template 16x9</Template>
  <TotalTime>62</TotalTime>
  <Words>461</Words>
  <Application>Microsoft Office PowerPoint</Application>
  <PresentationFormat>On-screen Show (16:9)</PresentationFormat>
  <Paragraphs>113</Paragraphs>
  <Slides>18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ASB_Template-16x9</vt:lpstr>
      <vt:lpstr>PowerPoint Presentation</vt:lpstr>
      <vt:lpstr>PowerPoint Presentation</vt:lpstr>
      <vt:lpstr>PowerPoint Presentation</vt:lpstr>
      <vt:lpstr>Before we start...</vt:lpstr>
      <vt:lpstr>PowerPoint Presentation</vt:lpstr>
      <vt:lpstr>Why being collaborative in rubric?</vt:lpstr>
      <vt:lpstr>How to include students' voices?</vt:lpstr>
      <vt:lpstr>PowerPoint Presentation</vt:lpstr>
      <vt:lpstr>Q&amp;A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Remi Hatsumi</dc:creator>
  <cp:lastModifiedBy>Qingyang Lei</cp:lastModifiedBy>
  <cp:revision>47</cp:revision>
  <cp:lastPrinted>2017-01-17T00:36:56Z</cp:lastPrinted>
  <dcterms:created xsi:type="dcterms:W3CDTF">2019-10-01T05:25:32Z</dcterms:created>
  <dcterms:modified xsi:type="dcterms:W3CDTF">2019-10-16T22:49:50Z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SBDocumentType">
    <vt:lpwstr>16</vt:lpwstr>
  </property>
  <property fmtid="{D5CDD505-2E9C-101B-9397-08002B2CF9AE}" pid="3" name="Order">
    <vt:lpwstr>6600.00000000000</vt:lpwstr>
  </property>
  <property fmtid="{D5CDD505-2E9C-101B-9397-08002B2CF9AE}" pid="4" name="Category">
    <vt:lpwstr>AGSM</vt:lpwstr>
  </property>
  <property fmtid="{D5CDD505-2E9C-101B-9397-08002B2CF9AE}" pid="5" name="ASBDepartment">
    <vt:lpwstr>8</vt:lpwstr>
  </property>
  <property fmtid="{D5CDD505-2E9C-101B-9397-08002B2CF9AE}" pid="6" name="ASBUpdatedDate">
    <vt:lpwstr>2015-09-08T00:00:00Z</vt:lpwstr>
  </property>
  <property fmtid="{D5CDD505-2E9C-101B-9397-08002B2CF9AE}" pid="7" name="ASBProgram">
    <vt:lpwstr>5</vt:lpwstr>
  </property>
  <property fmtid="{D5CDD505-2E9C-101B-9397-08002B2CF9AE}" pid="8" name="Format">
    <vt:lpwstr>PowerPoint</vt:lpwstr>
  </property>
  <property fmtid="{D5CDD505-2E9C-101B-9397-08002B2CF9AE}" pid="9" name="UnswBus_ResourceCategory">
    <vt:lpwstr>78;#AGSM|e641e8a1-99e5-404f-bd7c-35803f4d985d</vt:lpwstr>
  </property>
  <property fmtid="{D5CDD505-2E9C-101B-9397-08002B2CF9AE}" pid="10" name="UnswBus_ResourceType">
    <vt:lpwstr>Template</vt:lpwstr>
  </property>
  <property fmtid="{D5CDD505-2E9C-101B-9397-08002B2CF9AE}" pid="11" name="i7e4caf4883549738b3fce866cf588f7">
    <vt:lpwstr>AGSM|e641e8a1-99e5-404f-bd7c-35803f4d985d</vt:lpwstr>
  </property>
  <property fmtid="{D5CDD505-2E9C-101B-9397-08002B2CF9AE}" pid="12" name="TaxCatchAll">
    <vt:lpwstr>78;#AGSM|e641e8a1-99e5-404f-bd7c-35803f4d985d</vt:lpwstr>
  </property>
  <property fmtid="{D5CDD505-2E9C-101B-9397-08002B2CF9AE}" pid="13" name="l106d6d0667840b48999320499b4dd29">
    <vt:lpwstr/>
  </property>
  <property fmtid="{D5CDD505-2E9C-101B-9397-08002B2CF9AE}" pid="14" name="UnswBus_EnterpriseKeywords">
    <vt:lpwstr/>
  </property>
  <property fmtid="{D5CDD505-2E9C-101B-9397-08002B2CF9AE}" pid="15" name="cfdce602ab9848b4bf80c62eae0cddb3">
    <vt:lpwstr/>
  </property>
  <property fmtid="{D5CDD505-2E9C-101B-9397-08002B2CF9AE}" pid="16" name="UnswBus_SchoolUnit">
    <vt:lpwstr/>
  </property>
  <property fmtid="{D5CDD505-2E9C-101B-9397-08002B2CF9AE}" pid="17" name="UnswBus_Description">
    <vt:lpwstr>Branded templates produced by the UNSW Business School Marketing team</vt:lpwstr>
  </property>
  <property fmtid="{D5CDD505-2E9C-101B-9397-08002B2CF9AE}" pid="18" name="ContentTypeId">
    <vt:lpwstr>0x010100525EAE738162BD4E8492561D8334EA19</vt:lpwstr>
  </property>
</Properties>
</file>